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77724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6" d="100"/>
          <a:sy n="76" d="100"/>
        </p:scale>
        <p:origin x="540" y="108"/>
      </p:cViewPr>
      <p:guideLst>
        <p:guide orient="horz" pos="2880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840569"/>
            <a:ext cx="660654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181600"/>
            <a:ext cx="544068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4DBE-D546-42BC-8DE0-529D0B51B397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D9BF-D506-4DE7-8F94-18D7E20C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92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4DBE-D546-42BC-8DE0-529D0B51B397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D9BF-D506-4DE7-8F94-18D7E20C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491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366186"/>
            <a:ext cx="174879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366186"/>
            <a:ext cx="511683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4DBE-D546-42BC-8DE0-529D0B51B397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D9BF-D506-4DE7-8F94-18D7E20C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7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4DBE-D546-42BC-8DE0-529D0B51B397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D9BF-D506-4DE7-8F94-18D7E20C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167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5875867"/>
            <a:ext cx="660654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3875619"/>
            <a:ext cx="660654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4DBE-D546-42BC-8DE0-529D0B51B397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D9BF-D506-4DE7-8F94-18D7E20C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09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133602"/>
            <a:ext cx="343281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133602"/>
            <a:ext cx="343281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4DBE-D546-42BC-8DE0-529D0B51B397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D9BF-D506-4DE7-8F94-18D7E20C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3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046817"/>
            <a:ext cx="343416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2899833"/>
            <a:ext cx="343416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046817"/>
            <a:ext cx="3435508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2899833"/>
            <a:ext cx="343550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4DBE-D546-42BC-8DE0-529D0B51B397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D9BF-D506-4DE7-8F94-18D7E20C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1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4DBE-D546-42BC-8DE0-529D0B51B397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D9BF-D506-4DE7-8F94-18D7E20C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614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4DBE-D546-42BC-8DE0-529D0B51B397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D9BF-D506-4DE7-8F94-18D7E20C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46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364067"/>
            <a:ext cx="2557066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364068"/>
            <a:ext cx="4344988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1913468"/>
            <a:ext cx="2557066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4DBE-D546-42BC-8DE0-529D0B51B397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D9BF-D506-4DE7-8F94-18D7E20C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09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6400801"/>
            <a:ext cx="466344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17033"/>
            <a:ext cx="466344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156452"/>
            <a:ext cx="466344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4DBE-D546-42BC-8DE0-529D0B51B397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D9BF-D506-4DE7-8F94-18D7E20C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67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366184"/>
            <a:ext cx="699516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133602"/>
            <a:ext cx="699516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8475135"/>
            <a:ext cx="181356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44DBE-D546-42BC-8DE0-529D0B51B397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8475135"/>
            <a:ext cx="246126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8475135"/>
            <a:ext cx="181356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BD9BF-D506-4DE7-8F94-18D7E20C7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541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2372" y="99153"/>
            <a:ext cx="5345580" cy="8262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56174" y="99153"/>
            <a:ext cx="2097610" cy="82626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708" y="1081948"/>
            <a:ext cx="69001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Today’s customers are checking out your business online long before they stop in your store or call to find out more information. Ensure 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you’re 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making the right first impression with a professional, device-responsive website or mobile application 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to engage 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visitors and 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turn </a:t>
            </a: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prospects into leads.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5900" y="189119"/>
            <a:ext cx="40991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+mj-lt"/>
              </a:rPr>
              <a:t>WEBSITE DEVELOPMENT</a:t>
            </a:r>
          </a:p>
          <a:p>
            <a:r>
              <a:rPr lang="en-US" sz="1200" dirty="0">
                <a:solidFill>
                  <a:schemeClr val="bg1"/>
                </a:solidFill>
              </a:rPr>
              <a:t>Make a great first impression online with a professional website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274320" y="5620495"/>
            <a:ext cx="7231380" cy="0"/>
          </a:xfrm>
          <a:prstGeom prst="line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74320" y="5772839"/>
            <a:ext cx="7231380" cy="263602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23810" y="6221560"/>
            <a:ext cx="342849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1400" dirty="0" smtClean="0"/>
              <a:t>Improve </a:t>
            </a:r>
            <a:r>
              <a:rPr lang="en-US" sz="1400" dirty="0"/>
              <a:t>your brand image with a professional, informative website 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1400" dirty="0" smtClean="0"/>
              <a:t>Offer </a:t>
            </a:r>
            <a:r>
              <a:rPr lang="en-US" sz="1400" dirty="0"/>
              <a:t>an easy-to-use website </a:t>
            </a:r>
            <a:r>
              <a:rPr lang="en-US" sz="1400" dirty="0" smtClean="0"/>
              <a:t>experience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1400" dirty="0" smtClean="0"/>
              <a:t>Demonstrate </a:t>
            </a:r>
            <a:r>
              <a:rPr lang="en-US" sz="1400" dirty="0"/>
              <a:t>your credibility to potential customers by offering engaging and informative content 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1400" dirty="0" smtClean="0"/>
              <a:t>Reach </a:t>
            </a:r>
            <a:r>
              <a:rPr lang="en-US" sz="1400" dirty="0"/>
              <a:t>new customers searching for your product or services online </a:t>
            </a:r>
            <a:endParaRPr lang="en-US" sz="14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461609" y="5883004"/>
            <a:ext cx="43406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BENEFITS OF RESPONSIVE WEBSITE DESIGNS</a:t>
            </a:r>
            <a:endParaRPr lang="en-US" sz="1600" b="1" dirty="0"/>
          </a:p>
        </p:txBody>
      </p:sp>
      <p:pic>
        <p:nvPicPr>
          <p:cNvPr id="5122" name="Picture 2" descr="C:\Users\stlmcgia\Google Drive\AMPLIFIED\Corporate Training\The Amplified Brand\Icons\1-Color\Web Dev Design\web-de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101" y="342073"/>
            <a:ext cx="1493771" cy="386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stlmcgia\Google Drive\AMPLIFIED\Main Product Collateral\STL-Collateral\Images\DesktopScreen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9801" y="2138384"/>
            <a:ext cx="3792798" cy="3285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stlmcgia\Google Drive\AMPLIFIED\Main Product Collateral\STL-Collateral\Images\PhoneScreen4-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551" y="3517078"/>
            <a:ext cx="1859331" cy="2170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stlmcgia\Google Drive\AMPLIFIED\Main Product Collateral\STL-Collateral\Images\TabletScreen4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0419" y="3205909"/>
            <a:ext cx="2358221" cy="2388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068353" y="6221560"/>
            <a:ext cx="342849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1400" dirty="0" smtClean="0"/>
              <a:t>Sitemap submission to </a:t>
            </a:r>
            <a:r>
              <a:rPr lang="en-US" sz="1400" dirty="0"/>
              <a:t>Google, Bing and Yahoo so your website gets properly indexed </a:t>
            </a:r>
            <a:endParaRPr lang="en-US" sz="1400" dirty="0" smtClean="0"/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1400" dirty="0" smtClean="0"/>
              <a:t>Gather </a:t>
            </a:r>
            <a:r>
              <a:rPr lang="en-US" sz="1400" dirty="0"/>
              <a:t>valuable data from your visitors or potential customers </a:t>
            </a:r>
            <a:r>
              <a:rPr lang="en-US" sz="1400" dirty="0" smtClean="0"/>
              <a:t>with intake forms</a:t>
            </a:r>
            <a:endParaRPr lang="en-US" sz="1400" dirty="0"/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1400" dirty="0" smtClean="0"/>
              <a:t>Basic on-page SEO helps pack </a:t>
            </a:r>
            <a:r>
              <a:rPr lang="en-US" sz="1400" dirty="0"/>
              <a:t>your website with relevant keywords </a:t>
            </a:r>
            <a:r>
              <a:rPr lang="en-US" sz="1400" dirty="0" smtClean="0"/>
              <a:t>to help your website be found easily by consumers </a:t>
            </a:r>
            <a:r>
              <a:rPr lang="en-US" sz="1400" dirty="0"/>
              <a:t>in search results 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2217294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mplified Digital">
      <a:dk1>
        <a:sysClr val="windowText" lastClr="000000"/>
      </a:dk1>
      <a:lt1>
        <a:sysClr val="window" lastClr="FFFFFF"/>
      </a:lt1>
      <a:dk2>
        <a:srgbClr val="555658"/>
      </a:dk2>
      <a:lt2>
        <a:srgbClr val="EEEAEB"/>
      </a:lt2>
      <a:accent1>
        <a:srgbClr val="8DC63F"/>
      </a:accent1>
      <a:accent2>
        <a:srgbClr val="CA1D60"/>
      </a:accent2>
      <a:accent3>
        <a:srgbClr val="26AEBF"/>
      </a:accent3>
      <a:accent4>
        <a:srgbClr val="042C47"/>
      </a:accent4>
      <a:accent5>
        <a:srgbClr val="8DC63F"/>
      </a:accent5>
      <a:accent6>
        <a:srgbClr val="CA1D60"/>
      </a:accent6>
      <a:hlink>
        <a:srgbClr val="26AEBF"/>
      </a:hlink>
      <a:folHlink>
        <a:srgbClr val="042C47"/>
      </a:folHlink>
    </a:clrScheme>
    <a:fontScheme name="AD">
      <a:majorFont>
        <a:latin typeface="Century Gothic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150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Century</vt:lpstr>
      <vt:lpstr>Century Gothic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McGinnis</dc:creator>
  <cp:lastModifiedBy>Amanda McGinnis</cp:lastModifiedBy>
  <cp:revision>80</cp:revision>
  <dcterms:created xsi:type="dcterms:W3CDTF">2015-11-03T21:07:43Z</dcterms:created>
  <dcterms:modified xsi:type="dcterms:W3CDTF">2018-07-25T18:10:23Z</dcterms:modified>
</cp:coreProperties>
</file>