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8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87" r:id="rId19"/>
    <p:sldId id="276" r:id="rId20"/>
  </p:sldIdLst>
  <p:sldSz cx="10464800" cy="7861300"/>
  <p:notesSz cx="10464800" cy="7861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5" autoAdjust="0"/>
    <p:restoredTop sz="94660"/>
  </p:normalViewPr>
  <p:slideViewPr>
    <p:cSldViewPr>
      <p:cViewPr>
        <p:scale>
          <a:sx n="66" d="100"/>
          <a:sy n="66" d="100"/>
        </p:scale>
        <p:origin x="1464" y="30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96186"/>
            <a:ext cx="2910065" cy="6137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0300" y="444777"/>
            <a:ext cx="9664198" cy="445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69720" y="4402328"/>
            <a:ext cx="7325360" cy="1965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‹#›</a:t>
            </a:fld>
            <a:endParaRPr spc="60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‹#›</a:t>
            </a:fld>
            <a:endParaRPr spc="60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3240" y="1808099"/>
            <a:ext cx="4552188" cy="51884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389372" y="1808099"/>
            <a:ext cx="4552188" cy="51884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‹#›</a:t>
            </a:fld>
            <a:endParaRPr spc="60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‹#›</a:t>
            </a:fld>
            <a:endParaRPr spc="60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463783" cy="78533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276144" y="4457229"/>
            <a:ext cx="2795905" cy="0"/>
          </a:xfrm>
          <a:custGeom>
            <a:avLst/>
            <a:gdLst/>
            <a:ahLst/>
            <a:cxnLst/>
            <a:rect l="l" t="t" r="r" b="b"/>
            <a:pathLst>
              <a:path w="2795904">
                <a:moveTo>
                  <a:pt x="0" y="0"/>
                </a:moveTo>
                <a:lnTo>
                  <a:pt x="2795695" y="0"/>
                </a:lnTo>
              </a:path>
            </a:pathLst>
          </a:custGeom>
          <a:ln w="19061">
            <a:solidFill>
              <a:srgbClr val="45AF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‹#›</a:t>
            </a:fld>
            <a:endParaRPr spc="60"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81212"/>
            <a:ext cx="191135" cy="610235"/>
          </a:xfrm>
          <a:custGeom>
            <a:avLst/>
            <a:gdLst/>
            <a:ahLst/>
            <a:cxnLst/>
            <a:rect l="l" t="t" r="r" b="b"/>
            <a:pathLst>
              <a:path w="191135" h="610235">
                <a:moveTo>
                  <a:pt x="0" y="0"/>
                </a:moveTo>
                <a:lnTo>
                  <a:pt x="190615" y="0"/>
                </a:lnTo>
                <a:lnTo>
                  <a:pt x="190615" y="609970"/>
                </a:lnTo>
                <a:lnTo>
                  <a:pt x="0" y="609970"/>
                </a:lnTo>
                <a:lnTo>
                  <a:pt x="0" y="0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3839" y="451123"/>
            <a:ext cx="9537121" cy="445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0185" y="1588451"/>
            <a:ext cx="9537700" cy="3831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58032" y="7311009"/>
            <a:ext cx="3348736" cy="393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3240" y="7311009"/>
            <a:ext cx="2406904" cy="393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847415" y="7542024"/>
            <a:ext cx="2185670" cy="1530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‹#›</a:t>
            </a:fld>
            <a:endParaRPr spc="60" dirty="0"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5285" y="4155428"/>
            <a:ext cx="3390265" cy="851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00"/>
              </a:lnSpc>
              <a:spcBef>
                <a:spcPts val="100"/>
              </a:spcBef>
            </a:pPr>
            <a:r>
              <a:rPr sz="3250" spc="125" dirty="0">
                <a:solidFill>
                  <a:srgbClr val="FFFFFF"/>
                </a:solidFill>
                <a:latin typeface="Verdana"/>
                <a:cs typeface="Verdana"/>
              </a:rPr>
              <a:t>PREPARED</a:t>
            </a:r>
            <a:r>
              <a:rPr sz="325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50" spc="180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endParaRPr sz="3250" dirty="0">
              <a:latin typeface="Verdana"/>
              <a:cs typeface="Verdana"/>
            </a:endParaRPr>
          </a:p>
          <a:p>
            <a:pPr marL="12700">
              <a:lnSpc>
                <a:spcPts val="2800"/>
              </a:lnSpc>
            </a:pPr>
            <a:r>
              <a:rPr lang="en-US" sz="2500" spc="25" dirty="0" smtClean="0">
                <a:solidFill>
                  <a:srgbClr val="8CC63F"/>
                </a:solidFill>
                <a:latin typeface="Verdana"/>
                <a:cs typeface="Verdana"/>
              </a:rPr>
              <a:t>CLIENT NAME HERE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5285" y="5906296"/>
            <a:ext cx="3993715" cy="75533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lang="en-US" sz="2400" spc="130" dirty="0" smtClean="0">
                <a:solidFill>
                  <a:srgbClr val="FFFFFF"/>
                </a:solidFill>
                <a:latin typeface="Arial"/>
                <a:cs typeface="Arial"/>
              </a:rPr>
              <a:t>Proposal Name Here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en-US" sz="1700" spc="195" dirty="0" smtClean="0">
                <a:solidFill>
                  <a:srgbClr val="FFFFFF"/>
                </a:solidFill>
                <a:latin typeface="Arial"/>
                <a:cs typeface="Arial"/>
              </a:rPr>
              <a:t>Month </a:t>
            </a:r>
            <a:r>
              <a:rPr sz="1700" spc="229" dirty="0" smtClean="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52778" y="5928146"/>
            <a:ext cx="3411220" cy="1074420"/>
          </a:xfrm>
          <a:custGeom>
            <a:avLst/>
            <a:gdLst/>
            <a:ahLst/>
            <a:cxnLst/>
            <a:rect l="l" t="t" r="r" b="b"/>
            <a:pathLst>
              <a:path w="3411220" h="1074420">
                <a:moveTo>
                  <a:pt x="0" y="0"/>
                </a:moveTo>
                <a:lnTo>
                  <a:pt x="3411005" y="0"/>
                </a:lnTo>
                <a:lnTo>
                  <a:pt x="3411005" y="1073801"/>
                </a:lnTo>
                <a:lnTo>
                  <a:pt x="0" y="10738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7376824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1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86788" y="6219084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30"/>
            <a:ext cx="570039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5" dirty="0"/>
              <a:t>MOBILE </a:t>
            </a:r>
            <a:r>
              <a:rPr spc="-120" dirty="0"/>
              <a:t>LOCATION</a:t>
            </a:r>
            <a:r>
              <a:rPr spc="-85" dirty="0"/>
              <a:t> </a:t>
            </a:r>
            <a:r>
              <a:rPr spc="-165" dirty="0"/>
              <a:t>TARGETING</a:t>
            </a:r>
          </a:p>
        </p:txBody>
      </p:sp>
      <p:sp>
        <p:nvSpPr>
          <p:cNvPr id="4" name="object 4"/>
          <p:cNvSpPr/>
          <p:nvPr/>
        </p:nvSpPr>
        <p:spPr>
          <a:xfrm>
            <a:off x="50830" y="1092862"/>
            <a:ext cx="10369490" cy="6283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20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10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28"/>
            <a:ext cx="228854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SOCIAL</a:t>
            </a:r>
            <a:r>
              <a:rPr spc="-170" dirty="0"/>
              <a:t> </a:t>
            </a:r>
            <a:r>
              <a:rPr spc="-70" dirty="0"/>
              <a:t>ADS</a:t>
            </a:r>
          </a:p>
        </p:txBody>
      </p:sp>
      <p:sp>
        <p:nvSpPr>
          <p:cNvPr id="4" name="object 4"/>
          <p:cNvSpPr/>
          <p:nvPr/>
        </p:nvSpPr>
        <p:spPr>
          <a:xfrm>
            <a:off x="50830" y="1092856"/>
            <a:ext cx="10369490" cy="6283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18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11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47012"/>
            <a:ext cx="5229225" cy="1576070"/>
          </a:xfrm>
          <a:custGeom>
            <a:avLst/>
            <a:gdLst/>
            <a:ahLst/>
            <a:cxnLst/>
            <a:rect l="l" t="t" r="r" b="b"/>
            <a:pathLst>
              <a:path w="5229225" h="1576070">
                <a:moveTo>
                  <a:pt x="0" y="0"/>
                </a:moveTo>
                <a:lnTo>
                  <a:pt x="5229222" y="0"/>
                </a:lnTo>
                <a:lnTo>
                  <a:pt x="5229222" y="1575755"/>
                </a:lnTo>
                <a:lnTo>
                  <a:pt x="0" y="1575755"/>
                </a:lnTo>
                <a:lnTo>
                  <a:pt x="0" y="0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049845"/>
            <a:ext cx="5229225" cy="1576070"/>
          </a:xfrm>
          <a:custGeom>
            <a:avLst/>
            <a:gdLst/>
            <a:ahLst/>
            <a:cxnLst/>
            <a:rect l="l" t="t" r="r" b="b"/>
            <a:pathLst>
              <a:path w="5229225" h="1576070">
                <a:moveTo>
                  <a:pt x="0" y="0"/>
                </a:moveTo>
                <a:lnTo>
                  <a:pt x="5229222" y="0"/>
                </a:lnTo>
                <a:lnTo>
                  <a:pt x="5229222" y="1575755"/>
                </a:lnTo>
                <a:lnTo>
                  <a:pt x="0" y="1575755"/>
                </a:lnTo>
                <a:lnTo>
                  <a:pt x="0" y="0"/>
                </a:lnTo>
                <a:close/>
              </a:path>
            </a:pathLst>
          </a:custGeom>
          <a:solidFill>
            <a:srgbClr val="CA1C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8531" y="1554160"/>
            <a:ext cx="4147185" cy="1155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5115">
              <a:lnSpc>
                <a:spcPct val="108700"/>
              </a:lnSpc>
              <a:spcBef>
                <a:spcPts val="95"/>
              </a:spcBef>
            </a:pPr>
            <a:r>
              <a:rPr sz="1650" spc="-15" dirty="0">
                <a:solidFill>
                  <a:srgbClr val="FFFFFF"/>
                </a:solidFill>
                <a:latin typeface="Verdana"/>
                <a:cs typeface="Verdana"/>
              </a:rPr>
              <a:t>Target</a:t>
            </a:r>
            <a:r>
              <a:rPr sz="16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50" spc="-20" dirty="0">
                <a:solidFill>
                  <a:srgbClr val="FFFFFF"/>
                </a:solidFill>
                <a:latin typeface="Verdana"/>
                <a:cs typeface="Verdana"/>
              </a:rPr>
              <a:t>users</a:t>
            </a:r>
            <a:r>
              <a:rPr sz="165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50" spc="20" dirty="0">
                <a:solidFill>
                  <a:srgbClr val="FFFFFF"/>
                </a:solidFill>
                <a:latin typeface="Verdana"/>
                <a:cs typeface="Verdana"/>
              </a:rPr>
              <a:t>based</a:t>
            </a:r>
            <a:r>
              <a:rPr sz="16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50" spc="3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165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FFFFFF"/>
                </a:solidFill>
                <a:latin typeface="Verdana"/>
                <a:cs typeface="Verdana"/>
              </a:rPr>
              <a:t>their</a:t>
            </a:r>
            <a:r>
              <a:rPr sz="165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50" spc="25" dirty="0">
                <a:solidFill>
                  <a:srgbClr val="FFFFFF"/>
                </a:solidFill>
                <a:latin typeface="Verdana"/>
                <a:cs typeface="Verdana"/>
              </a:rPr>
              <a:t>location</a:t>
            </a:r>
            <a:r>
              <a:rPr sz="1650" spc="25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z="1650" spc="20" dirty="0">
                <a:solidFill>
                  <a:srgbClr val="FFFFFF"/>
                </a:solidFill>
                <a:latin typeface="Verdana"/>
                <a:cs typeface="Verdana"/>
              </a:rPr>
              <a:t>demographic</a:t>
            </a:r>
            <a:r>
              <a:rPr sz="1650" spc="2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650" spc="1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6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FFFFFF"/>
                </a:solidFill>
                <a:latin typeface="Verdana"/>
                <a:cs typeface="Verdana"/>
              </a:rPr>
              <a:t>interests</a:t>
            </a:r>
            <a:r>
              <a:rPr sz="165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  <a:p>
            <a:pPr marL="12700" marR="5080">
              <a:lnSpc>
                <a:spcPts val="2300"/>
              </a:lnSpc>
              <a:spcBef>
                <a:spcPts val="135"/>
              </a:spcBef>
            </a:pPr>
            <a:r>
              <a:rPr sz="1550" spc="150" dirty="0">
                <a:solidFill>
                  <a:srgbClr val="FFFFFF"/>
                </a:solidFill>
                <a:latin typeface="Arial"/>
                <a:cs typeface="Arial"/>
              </a:rPr>
              <a:t>Retarget website </a:t>
            </a:r>
            <a:r>
              <a:rPr sz="1550" spc="125" dirty="0">
                <a:solidFill>
                  <a:srgbClr val="FFFFFF"/>
                </a:solidFill>
                <a:latin typeface="Arial"/>
                <a:cs typeface="Arial"/>
              </a:rPr>
              <a:t>visitors </a:t>
            </a:r>
            <a:r>
              <a:rPr sz="1550" spc="16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5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55" dirty="0">
                <a:solidFill>
                  <a:srgbClr val="FFFFFF"/>
                </a:solidFill>
                <a:latin typeface="Arial"/>
                <a:cs typeface="Arial"/>
              </a:rPr>
              <a:t>Facebook  </a:t>
            </a:r>
            <a:r>
              <a:rPr sz="1550" spc="165" dirty="0">
                <a:solidFill>
                  <a:srgbClr val="FFFFFF"/>
                </a:solidFill>
                <a:latin typeface="Arial"/>
                <a:cs typeface="Arial"/>
              </a:rPr>
              <a:t>page</a:t>
            </a:r>
            <a:r>
              <a:rPr sz="15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25" dirty="0">
                <a:solidFill>
                  <a:srgbClr val="FFFFFF"/>
                </a:solidFill>
                <a:latin typeface="Arial"/>
                <a:cs typeface="Arial"/>
              </a:rPr>
              <a:t>visitors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531" y="3256994"/>
            <a:ext cx="3061335" cy="115506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650" spc="65" dirty="0">
                <a:solidFill>
                  <a:srgbClr val="FFFFFF"/>
                </a:solidFill>
                <a:latin typeface="Verdana"/>
                <a:cs typeface="Verdana"/>
              </a:rPr>
              <a:t>TRANSPARENCY</a:t>
            </a:r>
            <a:endParaRPr sz="16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650" spc="15" dirty="0">
                <a:solidFill>
                  <a:srgbClr val="FFFFFF"/>
                </a:solidFill>
                <a:latin typeface="Verdana"/>
                <a:cs typeface="Verdana"/>
              </a:rPr>
              <a:t>Performance </a:t>
            </a:r>
            <a:r>
              <a:rPr sz="1650" spc="30" dirty="0">
                <a:solidFill>
                  <a:srgbClr val="FFFFFF"/>
                </a:solidFill>
                <a:latin typeface="Verdana"/>
                <a:cs typeface="Verdana"/>
              </a:rPr>
              <a:t>Reporting</a:t>
            </a:r>
            <a:r>
              <a:rPr sz="165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50" spc="10" dirty="0">
                <a:solidFill>
                  <a:srgbClr val="FFFFFF"/>
                </a:solidFill>
                <a:latin typeface="Verdana"/>
                <a:cs typeface="Verdana"/>
              </a:rPr>
              <a:t>by</a:t>
            </a:r>
            <a:r>
              <a:rPr sz="1650" spc="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650">
              <a:latin typeface="Arial"/>
              <a:cs typeface="Arial"/>
            </a:endParaRPr>
          </a:p>
          <a:p>
            <a:pPr marL="12700" marR="5080">
              <a:lnSpc>
                <a:spcPts val="2300"/>
              </a:lnSpc>
              <a:spcBef>
                <a:spcPts val="130"/>
              </a:spcBef>
            </a:pPr>
            <a:r>
              <a:rPr sz="1550" spc="165" dirty="0">
                <a:solidFill>
                  <a:srgbClr val="FFFFFF"/>
                </a:solidFill>
                <a:latin typeface="Arial"/>
                <a:cs typeface="Arial"/>
              </a:rPr>
              <a:t>Demographic 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1550" spc="155" dirty="0">
                <a:solidFill>
                  <a:srgbClr val="FFFFFF"/>
                </a:solidFill>
                <a:latin typeface="Arial"/>
                <a:cs typeface="Arial"/>
              </a:rPr>
              <a:t>Geography  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Creative 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1550" spc="140" dirty="0">
                <a:solidFill>
                  <a:srgbClr val="FFFFFF"/>
                </a:solidFill>
                <a:latin typeface="Arial"/>
                <a:cs typeface="Arial"/>
              </a:rPr>
              <a:t>Placement 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155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130" dirty="0">
                <a:solidFill>
                  <a:srgbClr val="FFFFFF"/>
                </a:solidFill>
                <a:latin typeface="Arial"/>
                <a:cs typeface="Arial"/>
              </a:rPr>
              <a:t>Device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069" y="4803521"/>
            <a:ext cx="2103755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80" dirty="0">
                <a:solidFill>
                  <a:srgbClr val="283F4D"/>
                </a:solidFill>
                <a:latin typeface="Arial Black"/>
                <a:cs typeface="Arial Black"/>
              </a:rPr>
              <a:t>TARGET</a:t>
            </a:r>
            <a:r>
              <a:rPr sz="1250" spc="-100" dirty="0">
                <a:solidFill>
                  <a:srgbClr val="283F4D"/>
                </a:solidFill>
                <a:latin typeface="Arial Black"/>
                <a:cs typeface="Arial Black"/>
              </a:rPr>
              <a:t> </a:t>
            </a:r>
            <a:r>
              <a:rPr sz="1250" spc="-55" dirty="0">
                <a:solidFill>
                  <a:srgbClr val="283F4D"/>
                </a:solidFill>
                <a:latin typeface="Arial Black"/>
                <a:cs typeface="Arial Black"/>
              </a:rPr>
              <a:t>DEMOGRAPHICS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4154" y="5229218"/>
            <a:ext cx="2383155" cy="241935"/>
          </a:xfrm>
          <a:custGeom>
            <a:avLst/>
            <a:gdLst/>
            <a:ahLst/>
            <a:cxnLst/>
            <a:rect l="l" t="t" r="r" b="b"/>
            <a:pathLst>
              <a:path w="2383155" h="241935">
                <a:moveTo>
                  <a:pt x="0" y="0"/>
                </a:moveTo>
                <a:lnTo>
                  <a:pt x="2382695" y="0"/>
                </a:lnTo>
                <a:lnTo>
                  <a:pt x="2382695" y="241446"/>
                </a:lnTo>
                <a:lnTo>
                  <a:pt x="0" y="241446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4154" y="5229218"/>
            <a:ext cx="2383155" cy="241935"/>
          </a:xfrm>
          <a:prstGeom prst="rect">
            <a:avLst/>
          </a:prstGeom>
          <a:solidFill>
            <a:srgbClr val="8CC63F"/>
          </a:solidFill>
        </p:spPr>
        <p:txBody>
          <a:bodyPr vert="horz" wrap="square" lIns="0" tIns="3175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250"/>
              </a:spcBef>
            </a:pPr>
            <a:r>
              <a:rPr sz="1000" spc="20" dirty="0">
                <a:solidFill>
                  <a:srgbClr val="FFFFFF"/>
                </a:solidFill>
                <a:latin typeface="Arial"/>
                <a:cs typeface="Arial"/>
              </a:rPr>
              <a:t>GENDER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36849" y="5229218"/>
            <a:ext cx="2383155" cy="241935"/>
          </a:xfrm>
          <a:custGeom>
            <a:avLst/>
            <a:gdLst/>
            <a:ahLst/>
            <a:cxnLst/>
            <a:rect l="l" t="t" r="r" b="b"/>
            <a:pathLst>
              <a:path w="2383154" h="241935">
                <a:moveTo>
                  <a:pt x="0" y="0"/>
                </a:moveTo>
                <a:lnTo>
                  <a:pt x="2382695" y="0"/>
                </a:lnTo>
                <a:lnTo>
                  <a:pt x="2382695" y="241446"/>
                </a:lnTo>
                <a:lnTo>
                  <a:pt x="0" y="241446"/>
                </a:lnTo>
                <a:lnTo>
                  <a:pt x="0" y="0"/>
                </a:lnTo>
                <a:close/>
              </a:path>
            </a:pathLst>
          </a:custGeom>
          <a:solidFill>
            <a:srgbClr val="042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27465" y="5248292"/>
            <a:ext cx="18605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6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4154" y="5654926"/>
            <a:ext cx="2383155" cy="241935"/>
          </a:xfrm>
          <a:prstGeom prst="rect">
            <a:avLst/>
          </a:prstGeom>
          <a:solidFill>
            <a:srgbClr val="25AEBE"/>
          </a:solidFill>
        </p:spPr>
        <p:txBody>
          <a:bodyPr vert="horz" wrap="square" lIns="0" tIns="3175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250"/>
              </a:spcBef>
            </a:pPr>
            <a:r>
              <a:rPr sz="1000" spc="40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36849" y="5654926"/>
            <a:ext cx="2383155" cy="241935"/>
          </a:xfrm>
          <a:prstGeom prst="rect">
            <a:avLst/>
          </a:prstGeom>
          <a:solidFill>
            <a:srgbClr val="042B46"/>
          </a:solidFill>
        </p:spPr>
        <p:txBody>
          <a:bodyPr vert="horz" wrap="square" lIns="0" tIns="3175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250"/>
              </a:spcBef>
            </a:pPr>
            <a:r>
              <a:rPr sz="1000" spc="65" dirty="0">
                <a:solidFill>
                  <a:srgbClr val="FFFFFF"/>
                </a:solidFill>
                <a:latin typeface="Arial"/>
                <a:cs typeface="Arial"/>
              </a:rPr>
              <a:t>Under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"/>
                <a:cs typeface="Arial"/>
              </a:rPr>
              <a:t>18-34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4154" y="6080634"/>
            <a:ext cx="2383155" cy="241935"/>
          </a:xfrm>
          <a:custGeom>
            <a:avLst/>
            <a:gdLst/>
            <a:ahLst/>
            <a:cxnLst/>
            <a:rect l="l" t="t" r="r" b="b"/>
            <a:pathLst>
              <a:path w="2383155" h="241935">
                <a:moveTo>
                  <a:pt x="0" y="0"/>
                </a:moveTo>
                <a:lnTo>
                  <a:pt x="2382695" y="0"/>
                </a:lnTo>
                <a:lnTo>
                  <a:pt x="2382695" y="241446"/>
                </a:lnTo>
                <a:lnTo>
                  <a:pt x="0" y="241446"/>
                </a:lnTo>
                <a:lnTo>
                  <a:pt x="0" y="0"/>
                </a:lnTo>
                <a:close/>
              </a:path>
            </a:pathLst>
          </a:custGeom>
          <a:solidFill>
            <a:srgbClr val="CA1C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4154" y="6080634"/>
            <a:ext cx="2383155" cy="241935"/>
          </a:xfrm>
          <a:prstGeom prst="rect">
            <a:avLst/>
          </a:prstGeom>
          <a:solidFill>
            <a:srgbClr val="CA1C60"/>
          </a:solidFill>
        </p:spPr>
        <p:txBody>
          <a:bodyPr vert="horz" wrap="square" lIns="0" tIns="3175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250"/>
              </a:spcBef>
            </a:pPr>
            <a:r>
              <a:rPr sz="1000" spc="35" dirty="0">
                <a:solidFill>
                  <a:srgbClr val="FFFFFF"/>
                </a:solidFill>
                <a:latin typeface="Arial"/>
                <a:cs typeface="Arial"/>
              </a:rPr>
              <a:t>INCOME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36849" y="6080634"/>
            <a:ext cx="2383155" cy="241935"/>
          </a:xfrm>
          <a:custGeom>
            <a:avLst/>
            <a:gdLst/>
            <a:ahLst/>
            <a:cxnLst/>
            <a:rect l="l" t="t" r="r" b="b"/>
            <a:pathLst>
              <a:path w="2383154" h="241935">
                <a:moveTo>
                  <a:pt x="0" y="0"/>
                </a:moveTo>
                <a:lnTo>
                  <a:pt x="2382695" y="0"/>
                </a:lnTo>
                <a:lnTo>
                  <a:pt x="2382695" y="241446"/>
                </a:lnTo>
                <a:lnTo>
                  <a:pt x="0" y="241446"/>
                </a:lnTo>
                <a:lnTo>
                  <a:pt x="0" y="0"/>
                </a:lnTo>
                <a:close/>
              </a:path>
            </a:pathLst>
          </a:custGeom>
          <a:solidFill>
            <a:srgbClr val="042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827465" y="6099708"/>
            <a:ext cx="18605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6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4154" y="6506342"/>
            <a:ext cx="2383155" cy="241935"/>
          </a:xfrm>
          <a:custGeom>
            <a:avLst/>
            <a:gdLst/>
            <a:ahLst/>
            <a:cxnLst/>
            <a:rect l="l" t="t" r="r" b="b"/>
            <a:pathLst>
              <a:path w="2383155" h="241934">
                <a:moveTo>
                  <a:pt x="0" y="0"/>
                </a:moveTo>
                <a:lnTo>
                  <a:pt x="2382695" y="0"/>
                </a:lnTo>
                <a:lnTo>
                  <a:pt x="2382695" y="241446"/>
                </a:lnTo>
                <a:lnTo>
                  <a:pt x="0" y="241446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54154" y="6506342"/>
            <a:ext cx="2383155" cy="241935"/>
          </a:xfrm>
          <a:prstGeom prst="rect">
            <a:avLst/>
          </a:prstGeom>
          <a:solidFill>
            <a:srgbClr val="8CC63F"/>
          </a:solidFill>
        </p:spPr>
        <p:txBody>
          <a:bodyPr vert="horz" wrap="square" lIns="0" tIns="3175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250"/>
              </a:spcBef>
            </a:pPr>
            <a:r>
              <a:rPr sz="1000" spc="55" dirty="0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36849" y="6506342"/>
            <a:ext cx="2383155" cy="241935"/>
          </a:xfrm>
          <a:custGeom>
            <a:avLst/>
            <a:gdLst/>
            <a:ahLst/>
            <a:cxnLst/>
            <a:rect l="l" t="t" r="r" b="b"/>
            <a:pathLst>
              <a:path w="2383154" h="241934">
                <a:moveTo>
                  <a:pt x="0" y="0"/>
                </a:moveTo>
                <a:lnTo>
                  <a:pt x="2382695" y="0"/>
                </a:lnTo>
                <a:lnTo>
                  <a:pt x="2382695" y="241446"/>
                </a:lnTo>
                <a:lnTo>
                  <a:pt x="0" y="241446"/>
                </a:lnTo>
                <a:lnTo>
                  <a:pt x="0" y="0"/>
                </a:lnTo>
                <a:close/>
              </a:path>
            </a:pathLst>
          </a:custGeom>
          <a:solidFill>
            <a:srgbClr val="042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827465" y="6525416"/>
            <a:ext cx="18605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6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4154" y="6932051"/>
            <a:ext cx="2383155" cy="241935"/>
          </a:xfrm>
          <a:custGeom>
            <a:avLst/>
            <a:gdLst/>
            <a:ahLst/>
            <a:cxnLst/>
            <a:rect l="l" t="t" r="r" b="b"/>
            <a:pathLst>
              <a:path w="2383155" h="241934">
                <a:moveTo>
                  <a:pt x="0" y="0"/>
                </a:moveTo>
                <a:lnTo>
                  <a:pt x="2382695" y="0"/>
                </a:lnTo>
                <a:lnTo>
                  <a:pt x="2382695" y="241446"/>
                </a:lnTo>
                <a:lnTo>
                  <a:pt x="0" y="241446"/>
                </a:lnTo>
                <a:lnTo>
                  <a:pt x="0" y="0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4154" y="6932051"/>
            <a:ext cx="2383155" cy="241935"/>
          </a:xfrm>
          <a:prstGeom prst="rect">
            <a:avLst/>
          </a:prstGeom>
          <a:solidFill>
            <a:srgbClr val="25AEBE"/>
          </a:solidFill>
        </p:spPr>
        <p:txBody>
          <a:bodyPr vert="horz" wrap="square" lIns="0" tIns="3175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250"/>
              </a:spcBef>
            </a:pPr>
            <a:r>
              <a:rPr sz="1000" spc="50" dirty="0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636849" y="6932051"/>
            <a:ext cx="2383155" cy="241935"/>
          </a:xfrm>
          <a:custGeom>
            <a:avLst/>
            <a:gdLst/>
            <a:ahLst/>
            <a:cxnLst/>
            <a:rect l="l" t="t" r="r" b="b"/>
            <a:pathLst>
              <a:path w="2383154" h="241934">
                <a:moveTo>
                  <a:pt x="0" y="0"/>
                </a:moveTo>
                <a:lnTo>
                  <a:pt x="2382695" y="0"/>
                </a:lnTo>
                <a:lnTo>
                  <a:pt x="2382695" y="241446"/>
                </a:lnTo>
                <a:lnTo>
                  <a:pt x="0" y="241446"/>
                </a:lnTo>
                <a:lnTo>
                  <a:pt x="0" y="0"/>
                </a:lnTo>
                <a:close/>
              </a:path>
            </a:pathLst>
          </a:custGeom>
          <a:solidFill>
            <a:srgbClr val="042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827465" y="6951125"/>
            <a:ext cx="18605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6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35576" y="3577221"/>
            <a:ext cx="5228207" cy="3456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794723" y="1334317"/>
            <a:ext cx="1647189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80" dirty="0">
                <a:solidFill>
                  <a:srgbClr val="283F4D"/>
                </a:solidFill>
                <a:latin typeface="Arial Black"/>
                <a:cs typeface="Arial Black"/>
              </a:rPr>
              <a:t>TARGET</a:t>
            </a:r>
            <a:r>
              <a:rPr sz="1250" spc="-110" dirty="0">
                <a:solidFill>
                  <a:srgbClr val="283F4D"/>
                </a:solidFill>
                <a:latin typeface="Arial Black"/>
                <a:cs typeface="Arial Black"/>
              </a:rPr>
              <a:t> </a:t>
            </a:r>
            <a:r>
              <a:rPr sz="1250" spc="-85" dirty="0">
                <a:solidFill>
                  <a:srgbClr val="283F4D"/>
                </a:solidFill>
                <a:latin typeface="Arial Black"/>
                <a:cs typeface="Arial Black"/>
              </a:rPr>
              <a:t>INTERESTS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16807" y="1734597"/>
            <a:ext cx="3812540" cy="203835"/>
          </a:xfrm>
          <a:prstGeom prst="rect">
            <a:avLst/>
          </a:prstGeom>
          <a:solidFill>
            <a:srgbClr val="8CC63F"/>
          </a:solidFill>
        </p:spPr>
        <p:txBody>
          <a:bodyPr vert="horz" wrap="square" lIns="0" tIns="1905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50"/>
              </a:spcBef>
            </a:pPr>
            <a:r>
              <a:rPr sz="900" spc="-35" dirty="0">
                <a:solidFill>
                  <a:srgbClr val="FFFFFF"/>
                </a:solidFill>
                <a:latin typeface="Arial Black"/>
                <a:cs typeface="Arial Black"/>
              </a:rPr>
              <a:t>Arts </a:t>
            </a:r>
            <a:r>
              <a:rPr sz="900" spc="-1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9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Arial Black"/>
                <a:cs typeface="Arial Black"/>
              </a:rPr>
              <a:t>Entertainment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16807" y="2001459"/>
            <a:ext cx="3812540" cy="203835"/>
          </a:xfrm>
          <a:prstGeom prst="rect">
            <a:avLst/>
          </a:prstGeom>
          <a:solidFill>
            <a:srgbClr val="25AEBE"/>
          </a:solidFill>
        </p:spPr>
        <p:txBody>
          <a:bodyPr vert="horz" wrap="square" lIns="0" tIns="1905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50"/>
              </a:spcBef>
            </a:pPr>
            <a:r>
              <a:rPr sz="900" spc="-40" dirty="0">
                <a:solidFill>
                  <a:srgbClr val="FFFFFF"/>
                </a:solidFill>
                <a:latin typeface="Arial Black"/>
                <a:cs typeface="Arial Black"/>
              </a:rPr>
              <a:t>Autos </a:t>
            </a:r>
            <a:r>
              <a:rPr sz="900" spc="-1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9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FFFFFF"/>
                </a:solidFill>
                <a:latin typeface="Arial Black"/>
                <a:cs typeface="Arial Black"/>
              </a:rPr>
              <a:t>Vehicles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616807" y="2268321"/>
            <a:ext cx="3812540" cy="203835"/>
          </a:xfrm>
          <a:prstGeom prst="rect">
            <a:avLst/>
          </a:prstGeom>
          <a:solidFill>
            <a:srgbClr val="CA1C60"/>
          </a:solidFill>
        </p:spPr>
        <p:txBody>
          <a:bodyPr vert="horz" wrap="square" lIns="0" tIns="19050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50"/>
              </a:spcBef>
            </a:pPr>
            <a:r>
              <a:rPr sz="900" spc="-45" dirty="0">
                <a:solidFill>
                  <a:srgbClr val="FFFFFF"/>
                </a:solidFill>
                <a:latin typeface="Arial Black"/>
                <a:cs typeface="Arial Black"/>
              </a:rPr>
              <a:t>Beauty </a:t>
            </a:r>
            <a:r>
              <a:rPr sz="900" spc="-1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9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Arial Black"/>
                <a:cs typeface="Arial Black"/>
              </a:rPr>
              <a:t>Fitness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616807" y="2795694"/>
            <a:ext cx="660800" cy="654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04685" y="2795694"/>
            <a:ext cx="660800" cy="654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92563" y="2795694"/>
            <a:ext cx="660800" cy="654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381226"/>
            <a:ext cx="191135" cy="610235"/>
          </a:xfrm>
          <a:custGeom>
            <a:avLst/>
            <a:gdLst/>
            <a:ahLst/>
            <a:cxnLst/>
            <a:rect l="l" t="t" r="r" b="b"/>
            <a:pathLst>
              <a:path w="191135" h="610235">
                <a:moveTo>
                  <a:pt x="0" y="0"/>
                </a:moveTo>
                <a:lnTo>
                  <a:pt x="190615" y="0"/>
                </a:lnTo>
                <a:lnTo>
                  <a:pt x="190615" y="609970"/>
                </a:lnTo>
                <a:lnTo>
                  <a:pt x="0" y="609970"/>
                </a:lnTo>
                <a:lnTo>
                  <a:pt x="0" y="0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400300" y="444777"/>
            <a:ext cx="141414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5" dirty="0"/>
              <a:t>S</a:t>
            </a:r>
            <a:r>
              <a:rPr spc="45" dirty="0"/>
              <a:t>O</a:t>
            </a:r>
            <a:r>
              <a:rPr spc="-110" dirty="0"/>
              <a:t>C</a:t>
            </a:r>
            <a:r>
              <a:rPr spc="-150" dirty="0"/>
              <a:t>I</a:t>
            </a:r>
            <a:r>
              <a:rPr spc="30" dirty="0"/>
              <a:t>A</a:t>
            </a:r>
            <a:r>
              <a:rPr spc="-135" dirty="0"/>
              <a:t>L</a:t>
            </a:r>
          </a:p>
        </p:txBody>
      </p:sp>
      <p:sp>
        <p:nvSpPr>
          <p:cNvPr id="35" name="object 35"/>
          <p:cNvSpPr/>
          <p:nvPr/>
        </p:nvSpPr>
        <p:spPr>
          <a:xfrm>
            <a:off x="2903711" y="689388"/>
            <a:ext cx="2541905" cy="0"/>
          </a:xfrm>
          <a:custGeom>
            <a:avLst/>
            <a:gdLst/>
            <a:ahLst/>
            <a:cxnLst/>
            <a:rect l="l" t="t" r="r" b="b"/>
            <a:pathLst>
              <a:path w="2541904">
                <a:moveTo>
                  <a:pt x="0" y="0"/>
                </a:moveTo>
                <a:lnTo>
                  <a:pt x="2541541" y="0"/>
                </a:lnTo>
              </a:path>
            </a:pathLst>
          </a:custGeom>
          <a:ln w="19061">
            <a:solidFill>
              <a:srgbClr val="8CC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7376821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12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30"/>
            <a:ext cx="280479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45" dirty="0"/>
              <a:t>P</a:t>
            </a:r>
            <a:r>
              <a:rPr spc="-275" dirty="0"/>
              <a:t>A</a:t>
            </a:r>
            <a:r>
              <a:rPr spc="-395" dirty="0"/>
              <a:t>Y</a:t>
            </a:r>
            <a:r>
              <a:rPr spc="110" dirty="0">
                <a:latin typeface="Trebuchet MS"/>
                <a:cs typeface="Trebuchet MS"/>
              </a:rPr>
              <a:t>-</a:t>
            </a:r>
            <a:r>
              <a:rPr spc="-150" dirty="0"/>
              <a:t>P</a:t>
            </a:r>
            <a:r>
              <a:rPr spc="-145" dirty="0"/>
              <a:t>E</a:t>
            </a:r>
            <a:r>
              <a:rPr spc="-150" dirty="0"/>
              <a:t>R</a:t>
            </a:r>
            <a:r>
              <a:rPr spc="110" dirty="0">
                <a:latin typeface="Trebuchet MS"/>
                <a:cs typeface="Trebuchet MS"/>
              </a:rPr>
              <a:t>-</a:t>
            </a:r>
            <a:r>
              <a:rPr spc="-110" dirty="0"/>
              <a:t>C</a:t>
            </a:r>
            <a:r>
              <a:rPr spc="-135" dirty="0"/>
              <a:t>L</a:t>
            </a:r>
            <a:r>
              <a:rPr spc="-150" dirty="0"/>
              <a:t>I</a:t>
            </a:r>
            <a:r>
              <a:rPr spc="-110" dirty="0"/>
              <a:t>C</a:t>
            </a:r>
            <a:r>
              <a:rPr spc="-285" dirty="0"/>
              <a:t>K</a:t>
            </a:r>
          </a:p>
        </p:txBody>
      </p:sp>
      <p:sp>
        <p:nvSpPr>
          <p:cNvPr id="4" name="object 4"/>
          <p:cNvSpPr/>
          <p:nvPr/>
        </p:nvSpPr>
        <p:spPr>
          <a:xfrm>
            <a:off x="50830" y="1092862"/>
            <a:ext cx="10369490" cy="6283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20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13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39"/>
            <a:ext cx="183324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/>
              <a:t>PRE</a:t>
            </a:r>
            <a:r>
              <a:rPr spc="-160" dirty="0"/>
              <a:t> </a:t>
            </a:r>
            <a:r>
              <a:rPr spc="-95" dirty="0"/>
              <a:t>ROLL</a:t>
            </a:r>
          </a:p>
        </p:txBody>
      </p:sp>
      <p:sp>
        <p:nvSpPr>
          <p:cNvPr id="4" name="object 4"/>
          <p:cNvSpPr/>
          <p:nvPr/>
        </p:nvSpPr>
        <p:spPr>
          <a:xfrm>
            <a:off x="50830" y="1092862"/>
            <a:ext cx="10369490" cy="6283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27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14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23"/>
            <a:ext cx="409702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CONNECTED </a:t>
            </a:r>
            <a:r>
              <a:rPr spc="-140" dirty="0"/>
              <a:t>TV</a:t>
            </a:r>
            <a:r>
              <a:rPr spc="-160" dirty="0"/>
              <a:t> </a:t>
            </a:r>
            <a:r>
              <a:rPr spc="-10" dirty="0">
                <a:latin typeface="Trebuchet MS"/>
                <a:cs typeface="Trebuchet MS"/>
              </a:rPr>
              <a:t>(</a:t>
            </a:r>
            <a:r>
              <a:rPr spc="-10" dirty="0"/>
              <a:t>CTV</a:t>
            </a:r>
            <a:r>
              <a:rPr spc="-10" dirty="0">
                <a:latin typeface="Trebuchet MS"/>
                <a:cs typeface="Trebuchet MS"/>
              </a:rPr>
              <a:t>)</a:t>
            </a:r>
          </a:p>
        </p:txBody>
      </p:sp>
      <p:sp>
        <p:nvSpPr>
          <p:cNvPr id="4" name="object 4"/>
          <p:cNvSpPr/>
          <p:nvPr/>
        </p:nvSpPr>
        <p:spPr>
          <a:xfrm>
            <a:off x="50830" y="1092850"/>
            <a:ext cx="10369490" cy="6283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11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15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35"/>
            <a:ext cx="294513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CONNECTED</a:t>
            </a:r>
            <a:r>
              <a:rPr spc="-175" dirty="0"/>
              <a:t> </a:t>
            </a:r>
            <a:r>
              <a:rPr spc="-140" dirty="0"/>
              <a:t>TV</a:t>
            </a:r>
          </a:p>
        </p:txBody>
      </p:sp>
      <p:sp>
        <p:nvSpPr>
          <p:cNvPr id="4" name="object 4"/>
          <p:cNvSpPr/>
          <p:nvPr/>
        </p:nvSpPr>
        <p:spPr>
          <a:xfrm>
            <a:off x="88953" y="1092862"/>
            <a:ext cx="10293245" cy="6283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22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7"/>
                </a:lnTo>
                <a:lnTo>
                  <a:pt x="0" y="476537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16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31"/>
            <a:ext cx="230949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5" dirty="0"/>
              <a:t>SMARTSEND</a:t>
            </a:r>
          </a:p>
        </p:txBody>
      </p:sp>
      <p:sp>
        <p:nvSpPr>
          <p:cNvPr id="4" name="object 4"/>
          <p:cNvSpPr/>
          <p:nvPr/>
        </p:nvSpPr>
        <p:spPr>
          <a:xfrm>
            <a:off x="50830" y="1092862"/>
            <a:ext cx="10369490" cy="6283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18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17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23"/>
            <a:ext cx="464756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0" dirty="0"/>
              <a:t>REPORTING</a:t>
            </a:r>
            <a:r>
              <a:rPr spc="-140" dirty="0"/>
              <a:t> </a:t>
            </a:r>
            <a:r>
              <a:rPr spc="-100" dirty="0"/>
              <a:t>DASHBOARD</a:t>
            </a:r>
          </a:p>
        </p:txBody>
      </p:sp>
      <p:sp>
        <p:nvSpPr>
          <p:cNvPr id="4" name="object 4"/>
          <p:cNvSpPr/>
          <p:nvPr/>
        </p:nvSpPr>
        <p:spPr>
          <a:xfrm>
            <a:off x="50830" y="1325590"/>
            <a:ext cx="10262523" cy="6044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06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18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755098"/>
              </p:ext>
            </p:extLst>
          </p:nvPr>
        </p:nvGraphicFramePr>
        <p:xfrm>
          <a:off x="470185" y="1588451"/>
          <a:ext cx="9518650" cy="38250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5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400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10" dirty="0">
                          <a:latin typeface="Verdana"/>
                          <a:cs typeface="Verdana"/>
                        </a:rPr>
                        <a:t>Print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042B46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042B46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400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10" dirty="0">
                          <a:latin typeface="Verdana"/>
                          <a:cs typeface="Verdana"/>
                        </a:rPr>
                        <a:t>High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" dirty="0">
                          <a:latin typeface="Verdana"/>
                          <a:cs typeface="Verdana"/>
                        </a:rPr>
                        <a:t>Impact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tc>
                  <a:txBody>
                    <a:bodyPr/>
                    <a:lstStyle/>
                    <a:p>
                      <a:pPr marL="10223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95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400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10" dirty="0">
                          <a:latin typeface="Verdana"/>
                          <a:cs typeface="Verdana"/>
                        </a:rPr>
                        <a:t>Box </a:t>
                      </a:r>
                      <a:r>
                        <a:rPr sz="1000" spc="24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Verdana"/>
                          <a:cs typeface="Verdana"/>
                        </a:rPr>
                        <a:t>Banner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tc>
                  <a:txBody>
                    <a:bodyPr/>
                    <a:lstStyle/>
                    <a:p>
                      <a:pPr marL="10223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95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400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-5" dirty="0">
                          <a:latin typeface="Verdana"/>
                          <a:cs typeface="Verdana"/>
                        </a:rPr>
                        <a:t>Targeted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Display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tc>
                  <a:txBody>
                    <a:bodyPr/>
                    <a:lstStyle/>
                    <a:p>
                      <a:pPr marL="10223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95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400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25" dirty="0">
                          <a:latin typeface="Verdana"/>
                          <a:cs typeface="Verdana"/>
                        </a:rPr>
                        <a:t>Mobile </a:t>
                      </a:r>
                      <a:r>
                        <a:rPr sz="1000" spc="20" dirty="0">
                          <a:latin typeface="Verdana"/>
                          <a:cs typeface="Verdana"/>
                        </a:rPr>
                        <a:t>Location</a:t>
                      </a:r>
                      <a:r>
                        <a:rPr sz="100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" dirty="0">
                          <a:latin typeface="Verdana"/>
                          <a:cs typeface="Verdana"/>
                        </a:rPr>
                        <a:t>Targeting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tc>
                  <a:txBody>
                    <a:bodyPr/>
                    <a:lstStyle/>
                    <a:p>
                      <a:pPr marL="10223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95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400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10" dirty="0">
                          <a:latin typeface="Verdana"/>
                          <a:cs typeface="Verdana"/>
                        </a:rPr>
                        <a:t>Social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35" dirty="0">
                          <a:latin typeface="Verdana"/>
                          <a:cs typeface="Verdana"/>
                        </a:rPr>
                        <a:t>Ads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400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20" dirty="0">
                          <a:latin typeface="Verdana"/>
                          <a:cs typeface="Verdana"/>
                        </a:rPr>
                        <a:t>Pay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20" dirty="0">
                          <a:latin typeface="Verdana"/>
                          <a:cs typeface="Verdana"/>
                        </a:rPr>
                        <a:t>Per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20" dirty="0">
                          <a:latin typeface="Verdana"/>
                          <a:cs typeface="Verdana"/>
                        </a:rPr>
                        <a:t>Click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tc>
                  <a:txBody>
                    <a:bodyPr/>
                    <a:lstStyle/>
                    <a:p>
                      <a:pPr marL="10223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95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400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10" dirty="0">
                          <a:latin typeface="Verdana"/>
                          <a:cs typeface="Verdana"/>
                        </a:rPr>
                        <a:t>Pre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20" dirty="0">
                          <a:latin typeface="Verdana"/>
                          <a:cs typeface="Verdana"/>
                        </a:rPr>
                        <a:t>Roll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tc>
                  <a:txBody>
                    <a:bodyPr/>
                    <a:lstStyle/>
                    <a:p>
                      <a:pPr marL="10223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95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400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15" dirty="0">
                          <a:latin typeface="Verdana"/>
                          <a:cs typeface="Verdana"/>
                        </a:rPr>
                        <a:t>Connected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45" dirty="0">
                          <a:latin typeface="Verdana"/>
                          <a:cs typeface="Verdana"/>
                        </a:rPr>
                        <a:t>TV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tc>
                  <a:txBody>
                    <a:bodyPr/>
                    <a:lstStyle/>
                    <a:p>
                      <a:pPr marL="102235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95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D0D3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400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SmartSend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042B46"/>
                      </a:solidFill>
                      <a:prstDash val="solid"/>
                    </a:lnB>
                    <a:solidFill>
                      <a:srgbClr val="E7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42B46"/>
                      </a:solidFill>
                      <a:prstDash val="solid"/>
                    </a:lnL>
                    <a:lnR w="19050">
                      <a:solidFill>
                        <a:srgbClr val="042B46"/>
                      </a:solidFill>
                      <a:prstDash val="solid"/>
                    </a:lnR>
                    <a:lnT w="19050">
                      <a:solidFill>
                        <a:srgbClr val="D0D3D4"/>
                      </a:solidFill>
                      <a:prstDash val="solid"/>
                    </a:lnT>
                    <a:lnB w="19050">
                      <a:solidFill>
                        <a:srgbClr val="042B4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1016"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Recurring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Total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33350" marB="0">
                    <a:lnT w="19050" cap="flat" cmpd="sng" algn="ctr">
                      <a:solidFill>
                        <a:srgbClr val="042B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2B46"/>
                    </a:solidFill>
                  </a:tcPr>
                </a:tc>
                <a:tc>
                  <a:txBody>
                    <a:bodyPr/>
                    <a:lstStyle/>
                    <a:p>
                      <a:pPr marL="102235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spc="9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9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400" spc="9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400" spc="90" dirty="0" smtClean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Month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101600" marB="0">
                    <a:lnT w="19050" cap="flat" cmpd="sng" algn="ctr">
                      <a:solidFill>
                        <a:srgbClr val="042B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42B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470185" y="1258056"/>
            <a:ext cx="1353820" cy="330835"/>
          </a:xfrm>
          <a:prstGeom prst="rect">
            <a:avLst/>
          </a:prstGeom>
          <a:solidFill>
            <a:srgbClr val="042B46"/>
          </a:solidFill>
        </p:spPr>
        <p:txBody>
          <a:bodyPr vert="horz" wrap="square" lIns="0" tIns="57150" rIns="0" bIns="0" rtlCol="0">
            <a:spAutoFit/>
          </a:bodyPr>
          <a:lstStyle/>
          <a:p>
            <a:pPr marL="154940">
              <a:lnSpc>
                <a:spcPct val="100000"/>
              </a:lnSpc>
              <a:spcBef>
                <a:spcPts val="450"/>
              </a:spcBef>
            </a:pP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Verdana"/>
                <a:cs typeface="Verdana"/>
              </a:rPr>
              <a:t>MONTHS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81224"/>
            <a:ext cx="191135" cy="610235"/>
          </a:xfrm>
          <a:custGeom>
            <a:avLst/>
            <a:gdLst/>
            <a:ahLst/>
            <a:cxnLst/>
            <a:rect l="l" t="t" r="r" b="b"/>
            <a:pathLst>
              <a:path w="191135" h="610235">
                <a:moveTo>
                  <a:pt x="0" y="0"/>
                </a:moveTo>
                <a:lnTo>
                  <a:pt x="190615" y="0"/>
                </a:lnTo>
                <a:lnTo>
                  <a:pt x="190615" y="609970"/>
                </a:lnTo>
                <a:lnTo>
                  <a:pt x="0" y="609970"/>
                </a:lnTo>
                <a:lnTo>
                  <a:pt x="0" y="0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0300" y="444777"/>
            <a:ext cx="180213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BUDGET</a:t>
            </a:r>
            <a:r>
              <a:rPr spc="-175" dirty="0"/>
              <a:t> </a:t>
            </a:r>
            <a:r>
              <a:rPr spc="-285" dirty="0">
                <a:latin typeface="Trebuchet MS"/>
                <a:cs typeface="Trebuchet MS"/>
              </a:rPr>
              <a:t>1</a:t>
            </a:r>
          </a:p>
        </p:txBody>
      </p:sp>
      <p:sp>
        <p:nvSpPr>
          <p:cNvPr id="6" name="object 6"/>
          <p:cNvSpPr/>
          <p:nvPr/>
        </p:nvSpPr>
        <p:spPr>
          <a:xfrm>
            <a:off x="3736066" y="689386"/>
            <a:ext cx="2541905" cy="0"/>
          </a:xfrm>
          <a:custGeom>
            <a:avLst/>
            <a:gdLst/>
            <a:ahLst/>
            <a:cxnLst/>
            <a:rect l="l" t="t" r="r" b="b"/>
            <a:pathLst>
              <a:path w="2541904">
                <a:moveTo>
                  <a:pt x="0" y="0"/>
                </a:moveTo>
                <a:lnTo>
                  <a:pt x="2541541" y="0"/>
                </a:lnTo>
              </a:path>
            </a:pathLst>
          </a:custGeom>
          <a:ln w="19061">
            <a:solidFill>
              <a:srgbClr val="8CC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6539" y="6480924"/>
            <a:ext cx="9531350" cy="730885"/>
          </a:xfrm>
          <a:custGeom>
            <a:avLst/>
            <a:gdLst/>
            <a:ahLst/>
            <a:cxnLst/>
            <a:rect l="l" t="t" r="r" b="b"/>
            <a:pathLst>
              <a:path w="9531350" h="730884">
                <a:moveTo>
                  <a:pt x="0" y="0"/>
                </a:moveTo>
                <a:lnTo>
                  <a:pt x="9530781" y="0"/>
                </a:lnTo>
                <a:lnTo>
                  <a:pt x="9530781" y="730693"/>
                </a:lnTo>
                <a:lnTo>
                  <a:pt x="0" y="730693"/>
                </a:lnTo>
                <a:lnTo>
                  <a:pt x="0" y="0"/>
                </a:lnTo>
                <a:close/>
              </a:path>
            </a:pathLst>
          </a:custGeom>
          <a:solidFill>
            <a:srgbClr val="F6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2462" y="6849448"/>
            <a:ext cx="4225925" cy="0"/>
          </a:xfrm>
          <a:custGeom>
            <a:avLst/>
            <a:gdLst/>
            <a:ahLst/>
            <a:cxnLst/>
            <a:rect l="l" t="t" r="r" b="b"/>
            <a:pathLst>
              <a:path w="4225925">
                <a:moveTo>
                  <a:pt x="0" y="0"/>
                </a:moveTo>
                <a:lnTo>
                  <a:pt x="4225313" y="0"/>
                </a:lnTo>
              </a:path>
            </a:pathLst>
          </a:custGeom>
          <a:ln w="12707">
            <a:solidFill>
              <a:srgbClr val="7587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96084" y="6849448"/>
            <a:ext cx="4225925" cy="0"/>
          </a:xfrm>
          <a:custGeom>
            <a:avLst/>
            <a:gdLst/>
            <a:ahLst/>
            <a:cxnLst/>
            <a:rect l="l" t="t" r="r" b="b"/>
            <a:pathLst>
              <a:path w="4225925">
                <a:moveTo>
                  <a:pt x="0" y="0"/>
                </a:moveTo>
                <a:lnTo>
                  <a:pt x="4225313" y="0"/>
                </a:lnTo>
              </a:path>
            </a:pathLst>
          </a:custGeom>
          <a:ln w="12707">
            <a:solidFill>
              <a:srgbClr val="7587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6539" y="6480924"/>
            <a:ext cx="9531350" cy="730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349250">
              <a:lnSpc>
                <a:spcPct val="100000"/>
              </a:lnSpc>
              <a:tabLst>
                <a:tab pos="4100829" algn="l"/>
                <a:tab pos="5082540" algn="l"/>
                <a:tab pos="8834120" algn="l"/>
              </a:tabLst>
            </a:pPr>
            <a:r>
              <a:rPr sz="900" spc="30" dirty="0">
                <a:latin typeface="Verdana"/>
                <a:cs typeface="Verdana"/>
              </a:rPr>
              <a:t>PARTNER</a:t>
            </a:r>
            <a:r>
              <a:rPr sz="900" spc="-35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SIGNATURE	</a:t>
            </a:r>
            <a:r>
              <a:rPr sz="900" spc="5" dirty="0">
                <a:latin typeface="Verdana"/>
                <a:cs typeface="Verdana"/>
              </a:rPr>
              <a:t>DATE	</a:t>
            </a:r>
            <a:r>
              <a:rPr sz="900" spc="10" dirty="0">
                <a:latin typeface="Verdana"/>
                <a:cs typeface="Verdana"/>
              </a:rPr>
              <a:t>ADVERTISER</a:t>
            </a:r>
            <a:r>
              <a:rPr sz="900" spc="-30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SIGNATURE	</a:t>
            </a:r>
            <a:r>
              <a:rPr sz="900" spc="5" dirty="0">
                <a:latin typeface="Verdana"/>
                <a:cs typeface="Verdana"/>
              </a:rPr>
              <a:t>DATE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7376817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4"/>
                </a:lnTo>
                <a:lnTo>
                  <a:pt x="0" y="476534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19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546" y="2342038"/>
            <a:ext cx="1751964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200"/>
              </a:lnSpc>
              <a:spcBef>
                <a:spcPts val="100"/>
              </a:spcBef>
            </a:pP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WHAT 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WE  </a:t>
            </a:r>
            <a:r>
              <a:rPr sz="2400" spc="90" dirty="0">
                <a:solidFill>
                  <a:srgbClr val="FFFFFF"/>
                </a:solidFill>
                <a:latin typeface="Verdana"/>
                <a:cs typeface="Verdana"/>
              </a:rPr>
              <a:t>HEARD  </a:t>
            </a:r>
            <a:r>
              <a:rPr sz="2400" spc="114" dirty="0">
                <a:solidFill>
                  <a:srgbClr val="FFFFFF"/>
                </a:solidFill>
                <a:latin typeface="Verdana"/>
                <a:cs typeface="Verdana"/>
              </a:rPr>
              <a:t>FROM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Verdana"/>
                <a:cs typeface="Verdana"/>
              </a:rPr>
              <a:t>YOU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10065" y="1804494"/>
            <a:ext cx="7553959" cy="5172075"/>
          </a:xfrm>
          <a:custGeom>
            <a:avLst/>
            <a:gdLst/>
            <a:ahLst/>
            <a:cxnLst/>
            <a:rect l="l" t="t" r="r" b="b"/>
            <a:pathLst>
              <a:path w="7553959" h="5172075">
                <a:moveTo>
                  <a:pt x="0" y="0"/>
                </a:moveTo>
                <a:lnTo>
                  <a:pt x="7553718" y="0"/>
                </a:lnTo>
                <a:lnTo>
                  <a:pt x="7553718" y="5172037"/>
                </a:lnTo>
                <a:lnTo>
                  <a:pt x="0" y="5172037"/>
                </a:lnTo>
                <a:lnTo>
                  <a:pt x="0" y="0"/>
                </a:lnTo>
                <a:close/>
              </a:path>
            </a:pathLst>
          </a:custGeom>
          <a:solidFill>
            <a:srgbClr val="F6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81231"/>
            <a:ext cx="191135" cy="610235"/>
          </a:xfrm>
          <a:custGeom>
            <a:avLst/>
            <a:gdLst/>
            <a:ahLst/>
            <a:cxnLst/>
            <a:rect l="l" t="t" r="r" b="b"/>
            <a:pathLst>
              <a:path w="191135" h="610235">
                <a:moveTo>
                  <a:pt x="0" y="0"/>
                </a:moveTo>
                <a:lnTo>
                  <a:pt x="190615" y="0"/>
                </a:lnTo>
                <a:lnTo>
                  <a:pt x="190615" y="609970"/>
                </a:lnTo>
                <a:lnTo>
                  <a:pt x="0" y="609970"/>
                </a:lnTo>
                <a:lnTo>
                  <a:pt x="0" y="0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0300" y="444777"/>
            <a:ext cx="244475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50" spc="-165" dirty="0">
                <a:latin typeface="Arial Black"/>
                <a:cs typeface="Arial Black"/>
              </a:rPr>
              <a:t>YOUR</a:t>
            </a:r>
            <a:r>
              <a:rPr sz="2750" spc="-160" dirty="0">
                <a:latin typeface="Arial Black"/>
                <a:cs typeface="Arial Black"/>
              </a:rPr>
              <a:t> </a:t>
            </a:r>
            <a:r>
              <a:rPr sz="2750" spc="-110" dirty="0">
                <a:latin typeface="Arial Black"/>
                <a:cs typeface="Arial Black"/>
              </a:rPr>
              <a:t>GOALS</a:t>
            </a:r>
            <a:endParaRPr sz="275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18373" y="689393"/>
            <a:ext cx="2541905" cy="0"/>
          </a:xfrm>
          <a:custGeom>
            <a:avLst/>
            <a:gdLst/>
            <a:ahLst/>
            <a:cxnLst/>
            <a:rect l="l" t="t" r="r" b="b"/>
            <a:pathLst>
              <a:path w="2541904">
                <a:moveTo>
                  <a:pt x="0" y="0"/>
                </a:moveTo>
                <a:lnTo>
                  <a:pt x="2541541" y="0"/>
                </a:lnTo>
              </a:path>
            </a:pathLst>
          </a:custGeom>
          <a:ln w="19061">
            <a:solidFill>
              <a:srgbClr val="8CC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81912" y="2376341"/>
            <a:ext cx="273685" cy="273685"/>
          </a:xfrm>
          <a:custGeom>
            <a:avLst/>
            <a:gdLst/>
            <a:ahLst/>
            <a:cxnLst/>
            <a:rect l="l" t="t" r="r" b="b"/>
            <a:pathLst>
              <a:path w="273685" h="273685">
                <a:moveTo>
                  <a:pt x="136607" y="273215"/>
                </a:moveTo>
                <a:lnTo>
                  <a:pt x="96952" y="267333"/>
                </a:lnTo>
                <a:lnTo>
                  <a:pt x="60712" y="250191"/>
                </a:lnTo>
                <a:lnTo>
                  <a:pt x="31007" y="223271"/>
                </a:lnTo>
                <a:lnTo>
                  <a:pt x="10398" y="188883"/>
                </a:lnTo>
                <a:lnTo>
                  <a:pt x="655" y="149997"/>
                </a:lnTo>
                <a:lnTo>
                  <a:pt x="0" y="136607"/>
                </a:lnTo>
                <a:lnTo>
                  <a:pt x="163" y="129896"/>
                </a:lnTo>
                <a:lnTo>
                  <a:pt x="7981" y="90591"/>
                </a:lnTo>
                <a:lnTo>
                  <a:pt x="26887" y="55221"/>
                </a:lnTo>
                <a:lnTo>
                  <a:pt x="55224" y="26886"/>
                </a:lnTo>
                <a:lnTo>
                  <a:pt x="90593" y="7981"/>
                </a:lnTo>
                <a:lnTo>
                  <a:pt x="129896" y="164"/>
                </a:lnTo>
                <a:lnTo>
                  <a:pt x="136607" y="0"/>
                </a:lnTo>
                <a:lnTo>
                  <a:pt x="143318" y="164"/>
                </a:lnTo>
                <a:lnTo>
                  <a:pt x="182621" y="7981"/>
                </a:lnTo>
                <a:lnTo>
                  <a:pt x="217992" y="26886"/>
                </a:lnTo>
                <a:lnTo>
                  <a:pt x="246327" y="55221"/>
                </a:lnTo>
                <a:lnTo>
                  <a:pt x="265233" y="90592"/>
                </a:lnTo>
                <a:lnTo>
                  <a:pt x="273051" y="129896"/>
                </a:lnTo>
                <a:lnTo>
                  <a:pt x="273215" y="136607"/>
                </a:lnTo>
                <a:lnTo>
                  <a:pt x="273051" y="143318"/>
                </a:lnTo>
                <a:lnTo>
                  <a:pt x="265233" y="182621"/>
                </a:lnTo>
                <a:lnTo>
                  <a:pt x="246327" y="217991"/>
                </a:lnTo>
                <a:lnTo>
                  <a:pt x="217991" y="246327"/>
                </a:lnTo>
                <a:lnTo>
                  <a:pt x="182621" y="265232"/>
                </a:lnTo>
                <a:lnTo>
                  <a:pt x="143318" y="273051"/>
                </a:lnTo>
                <a:lnTo>
                  <a:pt x="136607" y="273215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81912" y="3761482"/>
            <a:ext cx="273685" cy="273685"/>
          </a:xfrm>
          <a:custGeom>
            <a:avLst/>
            <a:gdLst/>
            <a:ahLst/>
            <a:cxnLst/>
            <a:rect l="l" t="t" r="r" b="b"/>
            <a:pathLst>
              <a:path w="273685" h="273685">
                <a:moveTo>
                  <a:pt x="136607" y="273215"/>
                </a:moveTo>
                <a:lnTo>
                  <a:pt x="96952" y="267333"/>
                </a:lnTo>
                <a:lnTo>
                  <a:pt x="60712" y="250191"/>
                </a:lnTo>
                <a:lnTo>
                  <a:pt x="31007" y="223270"/>
                </a:lnTo>
                <a:lnTo>
                  <a:pt x="10398" y="188883"/>
                </a:lnTo>
                <a:lnTo>
                  <a:pt x="655" y="149997"/>
                </a:lnTo>
                <a:lnTo>
                  <a:pt x="0" y="136607"/>
                </a:lnTo>
                <a:lnTo>
                  <a:pt x="163" y="129896"/>
                </a:lnTo>
                <a:lnTo>
                  <a:pt x="7981" y="90592"/>
                </a:lnTo>
                <a:lnTo>
                  <a:pt x="26887" y="55221"/>
                </a:lnTo>
                <a:lnTo>
                  <a:pt x="55223" y="26886"/>
                </a:lnTo>
                <a:lnTo>
                  <a:pt x="90593" y="7981"/>
                </a:lnTo>
                <a:lnTo>
                  <a:pt x="129896" y="164"/>
                </a:lnTo>
                <a:lnTo>
                  <a:pt x="136607" y="0"/>
                </a:lnTo>
                <a:lnTo>
                  <a:pt x="143318" y="164"/>
                </a:lnTo>
                <a:lnTo>
                  <a:pt x="182621" y="7981"/>
                </a:lnTo>
                <a:lnTo>
                  <a:pt x="217991" y="26886"/>
                </a:lnTo>
                <a:lnTo>
                  <a:pt x="246327" y="55222"/>
                </a:lnTo>
                <a:lnTo>
                  <a:pt x="265233" y="90592"/>
                </a:lnTo>
                <a:lnTo>
                  <a:pt x="273051" y="129896"/>
                </a:lnTo>
                <a:lnTo>
                  <a:pt x="273215" y="136607"/>
                </a:lnTo>
                <a:lnTo>
                  <a:pt x="273051" y="143318"/>
                </a:lnTo>
                <a:lnTo>
                  <a:pt x="265233" y="182620"/>
                </a:lnTo>
                <a:lnTo>
                  <a:pt x="246327" y="217990"/>
                </a:lnTo>
                <a:lnTo>
                  <a:pt x="217991" y="246326"/>
                </a:lnTo>
                <a:lnTo>
                  <a:pt x="182621" y="265232"/>
                </a:lnTo>
                <a:lnTo>
                  <a:pt x="143318" y="273051"/>
                </a:lnTo>
                <a:lnTo>
                  <a:pt x="136607" y="273215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81912" y="5146622"/>
            <a:ext cx="273685" cy="273685"/>
          </a:xfrm>
          <a:custGeom>
            <a:avLst/>
            <a:gdLst/>
            <a:ahLst/>
            <a:cxnLst/>
            <a:rect l="l" t="t" r="r" b="b"/>
            <a:pathLst>
              <a:path w="273685" h="273685">
                <a:moveTo>
                  <a:pt x="136607" y="273215"/>
                </a:moveTo>
                <a:lnTo>
                  <a:pt x="96951" y="267332"/>
                </a:lnTo>
                <a:lnTo>
                  <a:pt x="60709" y="250190"/>
                </a:lnTo>
                <a:lnTo>
                  <a:pt x="31007" y="223270"/>
                </a:lnTo>
                <a:lnTo>
                  <a:pt x="10398" y="188882"/>
                </a:lnTo>
                <a:lnTo>
                  <a:pt x="655" y="149997"/>
                </a:lnTo>
                <a:lnTo>
                  <a:pt x="0" y="136607"/>
                </a:lnTo>
                <a:lnTo>
                  <a:pt x="163" y="129895"/>
                </a:lnTo>
                <a:lnTo>
                  <a:pt x="7981" y="90591"/>
                </a:lnTo>
                <a:lnTo>
                  <a:pt x="26887" y="55222"/>
                </a:lnTo>
                <a:lnTo>
                  <a:pt x="55223" y="26885"/>
                </a:lnTo>
                <a:lnTo>
                  <a:pt x="90593" y="7981"/>
                </a:lnTo>
                <a:lnTo>
                  <a:pt x="129896" y="164"/>
                </a:lnTo>
                <a:lnTo>
                  <a:pt x="136607" y="0"/>
                </a:lnTo>
                <a:lnTo>
                  <a:pt x="143318" y="164"/>
                </a:lnTo>
                <a:lnTo>
                  <a:pt x="182621" y="7981"/>
                </a:lnTo>
                <a:lnTo>
                  <a:pt x="217991" y="26885"/>
                </a:lnTo>
                <a:lnTo>
                  <a:pt x="246327" y="55222"/>
                </a:lnTo>
                <a:lnTo>
                  <a:pt x="265233" y="90591"/>
                </a:lnTo>
                <a:lnTo>
                  <a:pt x="273051" y="129895"/>
                </a:lnTo>
                <a:lnTo>
                  <a:pt x="273215" y="136607"/>
                </a:lnTo>
                <a:lnTo>
                  <a:pt x="273051" y="143318"/>
                </a:lnTo>
                <a:lnTo>
                  <a:pt x="265233" y="182621"/>
                </a:lnTo>
                <a:lnTo>
                  <a:pt x="246327" y="217990"/>
                </a:lnTo>
                <a:lnTo>
                  <a:pt x="217990" y="246327"/>
                </a:lnTo>
                <a:lnTo>
                  <a:pt x="182619" y="265232"/>
                </a:lnTo>
                <a:lnTo>
                  <a:pt x="143318" y="273050"/>
                </a:lnTo>
                <a:lnTo>
                  <a:pt x="136607" y="273215"/>
                </a:lnTo>
                <a:close/>
              </a:path>
            </a:pathLst>
          </a:custGeom>
          <a:solidFill>
            <a:srgbClr val="CA1C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7376824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8"/>
                </a:lnTo>
                <a:lnTo>
                  <a:pt x="0" y="476538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2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94601" y="196850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0189" y="4098224"/>
            <a:ext cx="743585" cy="742950"/>
          </a:xfrm>
          <a:custGeom>
            <a:avLst/>
            <a:gdLst/>
            <a:ahLst/>
            <a:cxnLst/>
            <a:rect l="l" t="t" r="r" b="b"/>
            <a:pathLst>
              <a:path w="743585" h="742950">
                <a:moveTo>
                  <a:pt x="417962" y="740409"/>
                </a:moveTo>
                <a:lnTo>
                  <a:pt x="325214" y="740409"/>
                </a:lnTo>
                <a:lnTo>
                  <a:pt x="307221" y="737869"/>
                </a:lnTo>
                <a:lnTo>
                  <a:pt x="298274" y="735329"/>
                </a:lnTo>
                <a:lnTo>
                  <a:pt x="289370" y="734059"/>
                </a:lnTo>
                <a:lnTo>
                  <a:pt x="245708" y="721359"/>
                </a:lnTo>
                <a:lnTo>
                  <a:pt x="237182" y="717549"/>
                </a:lnTo>
                <a:lnTo>
                  <a:pt x="228732" y="715009"/>
                </a:lnTo>
                <a:lnTo>
                  <a:pt x="203924" y="703579"/>
                </a:lnTo>
                <a:lnTo>
                  <a:pt x="195845" y="698499"/>
                </a:lnTo>
                <a:lnTo>
                  <a:pt x="187872" y="694689"/>
                </a:lnTo>
                <a:lnTo>
                  <a:pt x="180014" y="689609"/>
                </a:lnTo>
                <a:lnTo>
                  <a:pt x="172270" y="685799"/>
                </a:lnTo>
                <a:lnTo>
                  <a:pt x="164641" y="680719"/>
                </a:lnTo>
                <a:lnTo>
                  <a:pt x="157137" y="675639"/>
                </a:lnTo>
                <a:lnTo>
                  <a:pt x="149765" y="669289"/>
                </a:lnTo>
                <a:lnTo>
                  <a:pt x="142527" y="664209"/>
                </a:lnTo>
                <a:lnTo>
                  <a:pt x="108466" y="633729"/>
                </a:lnTo>
                <a:lnTo>
                  <a:pt x="84035" y="607059"/>
                </a:lnTo>
                <a:lnTo>
                  <a:pt x="78348" y="600709"/>
                </a:lnTo>
                <a:lnTo>
                  <a:pt x="52629" y="562609"/>
                </a:lnTo>
                <a:lnTo>
                  <a:pt x="39469" y="538479"/>
                </a:lnTo>
                <a:lnTo>
                  <a:pt x="35480" y="530859"/>
                </a:lnTo>
                <a:lnTo>
                  <a:pt x="31692" y="521969"/>
                </a:lnTo>
                <a:lnTo>
                  <a:pt x="28106" y="514349"/>
                </a:lnTo>
                <a:lnTo>
                  <a:pt x="24727" y="505459"/>
                </a:lnTo>
                <a:lnTo>
                  <a:pt x="21558" y="496569"/>
                </a:lnTo>
                <a:lnTo>
                  <a:pt x="18599" y="488949"/>
                </a:lnTo>
                <a:lnTo>
                  <a:pt x="15850" y="480059"/>
                </a:lnTo>
                <a:lnTo>
                  <a:pt x="5345" y="435609"/>
                </a:lnTo>
                <a:lnTo>
                  <a:pt x="334" y="389889"/>
                </a:lnTo>
                <a:lnTo>
                  <a:pt x="0" y="380999"/>
                </a:lnTo>
                <a:lnTo>
                  <a:pt x="0" y="360679"/>
                </a:lnTo>
                <a:lnTo>
                  <a:pt x="3900" y="316229"/>
                </a:lnTo>
                <a:lnTo>
                  <a:pt x="13316" y="271779"/>
                </a:lnTo>
                <a:lnTo>
                  <a:pt x="15850" y="262889"/>
                </a:lnTo>
                <a:lnTo>
                  <a:pt x="18599" y="253999"/>
                </a:lnTo>
                <a:lnTo>
                  <a:pt x="21558" y="245109"/>
                </a:lnTo>
                <a:lnTo>
                  <a:pt x="24727" y="236219"/>
                </a:lnTo>
                <a:lnTo>
                  <a:pt x="28106" y="228599"/>
                </a:lnTo>
                <a:lnTo>
                  <a:pt x="31692" y="219709"/>
                </a:lnTo>
                <a:lnTo>
                  <a:pt x="35480" y="212089"/>
                </a:lnTo>
                <a:lnTo>
                  <a:pt x="39469" y="203199"/>
                </a:lnTo>
                <a:lnTo>
                  <a:pt x="43661" y="195579"/>
                </a:lnTo>
                <a:lnTo>
                  <a:pt x="48049" y="187959"/>
                </a:lnTo>
                <a:lnTo>
                  <a:pt x="52629" y="179069"/>
                </a:lnTo>
                <a:lnTo>
                  <a:pt x="57400" y="171449"/>
                </a:lnTo>
                <a:lnTo>
                  <a:pt x="62363" y="163829"/>
                </a:lnTo>
                <a:lnTo>
                  <a:pt x="67512" y="156209"/>
                </a:lnTo>
                <a:lnTo>
                  <a:pt x="72840" y="149859"/>
                </a:lnTo>
                <a:lnTo>
                  <a:pt x="78348" y="142239"/>
                </a:lnTo>
                <a:lnTo>
                  <a:pt x="84035" y="134619"/>
                </a:lnTo>
                <a:lnTo>
                  <a:pt x="89894" y="128269"/>
                </a:lnTo>
                <a:lnTo>
                  <a:pt x="95919" y="120649"/>
                </a:lnTo>
                <a:lnTo>
                  <a:pt x="128457" y="88899"/>
                </a:lnTo>
                <a:lnTo>
                  <a:pt x="135421" y="83819"/>
                </a:lnTo>
                <a:lnTo>
                  <a:pt x="142527" y="77469"/>
                </a:lnTo>
                <a:lnTo>
                  <a:pt x="187872" y="46989"/>
                </a:lnTo>
                <a:lnTo>
                  <a:pt x="237182" y="24129"/>
                </a:lnTo>
                <a:lnTo>
                  <a:pt x="245708" y="21589"/>
                </a:lnTo>
                <a:lnTo>
                  <a:pt x="254309" y="17779"/>
                </a:lnTo>
                <a:lnTo>
                  <a:pt x="280521" y="10159"/>
                </a:lnTo>
                <a:lnTo>
                  <a:pt x="289370" y="8889"/>
                </a:lnTo>
                <a:lnTo>
                  <a:pt x="298274" y="6349"/>
                </a:lnTo>
                <a:lnTo>
                  <a:pt x="343327" y="0"/>
                </a:lnTo>
                <a:lnTo>
                  <a:pt x="399849" y="0"/>
                </a:lnTo>
                <a:lnTo>
                  <a:pt x="444903" y="6349"/>
                </a:lnTo>
                <a:lnTo>
                  <a:pt x="453806" y="8889"/>
                </a:lnTo>
                <a:lnTo>
                  <a:pt x="462656" y="10159"/>
                </a:lnTo>
                <a:lnTo>
                  <a:pt x="488868" y="17779"/>
                </a:lnTo>
                <a:lnTo>
                  <a:pt x="497469" y="21589"/>
                </a:lnTo>
                <a:lnTo>
                  <a:pt x="505994" y="24129"/>
                </a:lnTo>
                <a:lnTo>
                  <a:pt x="555305" y="46989"/>
                </a:lnTo>
                <a:lnTo>
                  <a:pt x="593412" y="72389"/>
                </a:lnTo>
                <a:lnTo>
                  <a:pt x="607756" y="83819"/>
                </a:lnTo>
                <a:lnTo>
                  <a:pt x="614720" y="88899"/>
                </a:lnTo>
                <a:lnTo>
                  <a:pt x="647258" y="120649"/>
                </a:lnTo>
                <a:lnTo>
                  <a:pt x="653283" y="128269"/>
                </a:lnTo>
                <a:lnTo>
                  <a:pt x="659142" y="134619"/>
                </a:lnTo>
                <a:lnTo>
                  <a:pt x="664829" y="142239"/>
                </a:lnTo>
                <a:lnTo>
                  <a:pt x="670337" y="149859"/>
                </a:lnTo>
                <a:lnTo>
                  <a:pt x="675665" y="156209"/>
                </a:lnTo>
                <a:lnTo>
                  <a:pt x="680813" y="163829"/>
                </a:lnTo>
                <a:lnTo>
                  <a:pt x="685776" y="171449"/>
                </a:lnTo>
                <a:lnTo>
                  <a:pt x="690548" y="179069"/>
                </a:lnTo>
                <a:lnTo>
                  <a:pt x="695128" y="187959"/>
                </a:lnTo>
                <a:lnTo>
                  <a:pt x="699516" y="195579"/>
                </a:lnTo>
                <a:lnTo>
                  <a:pt x="703708" y="203199"/>
                </a:lnTo>
                <a:lnTo>
                  <a:pt x="707697" y="212089"/>
                </a:lnTo>
                <a:lnTo>
                  <a:pt x="711485" y="219709"/>
                </a:lnTo>
                <a:lnTo>
                  <a:pt x="715070" y="228599"/>
                </a:lnTo>
                <a:lnTo>
                  <a:pt x="718450" y="236219"/>
                </a:lnTo>
                <a:lnTo>
                  <a:pt x="721619" y="245109"/>
                </a:lnTo>
                <a:lnTo>
                  <a:pt x="724578" y="253999"/>
                </a:lnTo>
                <a:lnTo>
                  <a:pt x="727326" y="262889"/>
                </a:lnTo>
                <a:lnTo>
                  <a:pt x="729861" y="271779"/>
                </a:lnTo>
                <a:lnTo>
                  <a:pt x="732180" y="279399"/>
                </a:lnTo>
                <a:lnTo>
                  <a:pt x="740501" y="325119"/>
                </a:lnTo>
                <a:lnTo>
                  <a:pt x="743177" y="360679"/>
                </a:lnTo>
                <a:lnTo>
                  <a:pt x="743177" y="380999"/>
                </a:lnTo>
                <a:lnTo>
                  <a:pt x="739277" y="426719"/>
                </a:lnTo>
                <a:lnTo>
                  <a:pt x="729861" y="471169"/>
                </a:lnTo>
                <a:lnTo>
                  <a:pt x="721619" y="496569"/>
                </a:lnTo>
                <a:lnTo>
                  <a:pt x="718450" y="505459"/>
                </a:lnTo>
                <a:lnTo>
                  <a:pt x="715070" y="514349"/>
                </a:lnTo>
                <a:lnTo>
                  <a:pt x="711485" y="521969"/>
                </a:lnTo>
                <a:lnTo>
                  <a:pt x="707697" y="530859"/>
                </a:lnTo>
                <a:lnTo>
                  <a:pt x="703708" y="538479"/>
                </a:lnTo>
                <a:lnTo>
                  <a:pt x="699516" y="547369"/>
                </a:lnTo>
                <a:lnTo>
                  <a:pt x="695128" y="554989"/>
                </a:lnTo>
                <a:lnTo>
                  <a:pt x="670337" y="593089"/>
                </a:lnTo>
                <a:lnTo>
                  <a:pt x="659142" y="607059"/>
                </a:lnTo>
                <a:lnTo>
                  <a:pt x="653283" y="614679"/>
                </a:lnTo>
                <a:lnTo>
                  <a:pt x="621533" y="646429"/>
                </a:lnTo>
                <a:lnTo>
                  <a:pt x="593412" y="669289"/>
                </a:lnTo>
                <a:lnTo>
                  <a:pt x="586040" y="675639"/>
                </a:lnTo>
                <a:lnTo>
                  <a:pt x="578535" y="680719"/>
                </a:lnTo>
                <a:lnTo>
                  <a:pt x="570907" y="685799"/>
                </a:lnTo>
                <a:lnTo>
                  <a:pt x="563163" y="689609"/>
                </a:lnTo>
                <a:lnTo>
                  <a:pt x="555305" y="694689"/>
                </a:lnTo>
                <a:lnTo>
                  <a:pt x="547332" y="698499"/>
                </a:lnTo>
                <a:lnTo>
                  <a:pt x="539253" y="703579"/>
                </a:lnTo>
                <a:lnTo>
                  <a:pt x="514445" y="715009"/>
                </a:lnTo>
                <a:lnTo>
                  <a:pt x="505994" y="717549"/>
                </a:lnTo>
                <a:lnTo>
                  <a:pt x="497469" y="721359"/>
                </a:lnTo>
                <a:lnTo>
                  <a:pt x="453806" y="734059"/>
                </a:lnTo>
                <a:lnTo>
                  <a:pt x="444903" y="735329"/>
                </a:lnTo>
                <a:lnTo>
                  <a:pt x="435955" y="737869"/>
                </a:lnTo>
                <a:lnTo>
                  <a:pt x="417962" y="740409"/>
                </a:lnTo>
                <a:close/>
              </a:path>
              <a:path w="743585" h="742950">
                <a:moveTo>
                  <a:pt x="390771" y="742949"/>
                </a:moveTo>
                <a:lnTo>
                  <a:pt x="352406" y="742949"/>
                </a:lnTo>
                <a:lnTo>
                  <a:pt x="334260" y="740409"/>
                </a:lnTo>
                <a:lnTo>
                  <a:pt x="408917" y="740409"/>
                </a:lnTo>
                <a:lnTo>
                  <a:pt x="390771" y="742949"/>
                </a:lnTo>
                <a:close/>
              </a:path>
            </a:pathLst>
          </a:custGeom>
          <a:solidFill>
            <a:srgbClr val="042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7152" y="4258433"/>
            <a:ext cx="483234" cy="417195"/>
          </a:xfrm>
          <a:custGeom>
            <a:avLst/>
            <a:gdLst/>
            <a:ahLst/>
            <a:cxnLst/>
            <a:rect l="l" t="t" r="r" b="b"/>
            <a:pathLst>
              <a:path w="483234" h="417195">
                <a:moveTo>
                  <a:pt x="470102" y="320391"/>
                </a:moveTo>
                <a:lnTo>
                  <a:pt x="310195" y="320389"/>
                </a:lnTo>
                <a:lnTo>
                  <a:pt x="12784" y="320389"/>
                </a:lnTo>
                <a:lnTo>
                  <a:pt x="10911" y="320018"/>
                </a:lnTo>
                <a:lnTo>
                  <a:pt x="0" y="307597"/>
                </a:lnTo>
                <a:lnTo>
                  <a:pt x="0" y="12794"/>
                </a:lnTo>
                <a:lnTo>
                  <a:pt x="12793" y="0"/>
                </a:lnTo>
                <a:lnTo>
                  <a:pt x="470034" y="10"/>
                </a:lnTo>
                <a:lnTo>
                  <a:pt x="482894" y="34188"/>
                </a:lnTo>
                <a:lnTo>
                  <a:pt x="36974" y="34188"/>
                </a:lnTo>
                <a:lnTo>
                  <a:pt x="36974" y="286339"/>
                </a:lnTo>
                <a:lnTo>
                  <a:pt x="482896" y="286339"/>
                </a:lnTo>
                <a:lnTo>
                  <a:pt x="482896" y="307597"/>
                </a:lnTo>
                <a:lnTo>
                  <a:pt x="470112" y="320389"/>
                </a:lnTo>
                <a:lnTo>
                  <a:pt x="172701" y="320389"/>
                </a:lnTo>
                <a:lnTo>
                  <a:pt x="470102" y="320391"/>
                </a:lnTo>
                <a:close/>
              </a:path>
              <a:path w="483234" h="417195">
                <a:moveTo>
                  <a:pt x="482896" y="286339"/>
                </a:moveTo>
                <a:lnTo>
                  <a:pt x="445785" y="286339"/>
                </a:lnTo>
                <a:lnTo>
                  <a:pt x="445785" y="34188"/>
                </a:lnTo>
                <a:lnTo>
                  <a:pt x="482894" y="34188"/>
                </a:lnTo>
                <a:lnTo>
                  <a:pt x="482896" y="286339"/>
                </a:lnTo>
                <a:close/>
              </a:path>
              <a:path w="483234" h="417195">
                <a:moveTo>
                  <a:pt x="322021" y="416625"/>
                </a:moveTo>
                <a:lnTo>
                  <a:pt x="160874" y="416625"/>
                </a:lnTo>
                <a:lnTo>
                  <a:pt x="148461" y="400384"/>
                </a:lnTo>
                <a:lnTo>
                  <a:pt x="148891" y="397984"/>
                </a:lnTo>
                <a:lnTo>
                  <a:pt x="149933" y="395695"/>
                </a:lnTo>
                <a:lnTo>
                  <a:pt x="157427" y="377401"/>
                </a:lnTo>
                <a:lnTo>
                  <a:pt x="163719" y="358753"/>
                </a:lnTo>
                <a:lnTo>
                  <a:pt x="168810" y="339749"/>
                </a:lnTo>
                <a:lnTo>
                  <a:pt x="172701" y="320389"/>
                </a:lnTo>
                <a:lnTo>
                  <a:pt x="310195" y="320391"/>
                </a:lnTo>
                <a:lnTo>
                  <a:pt x="319234" y="358767"/>
                </a:lnTo>
                <a:lnTo>
                  <a:pt x="332963" y="395695"/>
                </a:lnTo>
                <a:lnTo>
                  <a:pt x="334005" y="397985"/>
                </a:lnTo>
                <a:lnTo>
                  <a:pt x="334435" y="400384"/>
                </a:lnTo>
                <a:lnTo>
                  <a:pt x="324383" y="416021"/>
                </a:lnTo>
                <a:lnTo>
                  <a:pt x="322021" y="416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45791" y="4994133"/>
            <a:ext cx="33020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latin typeface="Verdana"/>
                <a:cs typeface="Verdana"/>
              </a:rPr>
              <a:t>P</a:t>
            </a:r>
            <a:r>
              <a:rPr sz="1000" spc="-15" dirty="0">
                <a:latin typeface="Verdana"/>
                <a:cs typeface="Verdana"/>
              </a:rPr>
              <a:t>r</a:t>
            </a:r>
            <a:r>
              <a:rPr sz="1000" spc="10" dirty="0">
                <a:latin typeface="Verdana"/>
                <a:cs typeface="Verdana"/>
              </a:rPr>
              <a:t>i</a:t>
            </a:r>
            <a:r>
              <a:rPr sz="1000" spc="-15" dirty="0">
                <a:latin typeface="Verdana"/>
                <a:cs typeface="Verdana"/>
              </a:rPr>
              <a:t>n</a:t>
            </a:r>
            <a:r>
              <a:rPr sz="1000" spc="15" dirty="0">
                <a:latin typeface="Verdana"/>
                <a:cs typeface="Verdana"/>
              </a:rPr>
              <a:t>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55144" y="4098224"/>
            <a:ext cx="743585" cy="742950"/>
          </a:xfrm>
          <a:custGeom>
            <a:avLst/>
            <a:gdLst/>
            <a:ahLst/>
            <a:cxnLst/>
            <a:rect l="l" t="t" r="r" b="b"/>
            <a:pathLst>
              <a:path w="743585" h="742950">
                <a:moveTo>
                  <a:pt x="417963" y="740409"/>
                </a:moveTo>
                <a:lnTo>
                  <a:pt x="325214" y="740409"/>
                </a:lnTo>
                <a:lnTo>
                  <a:pt x="307221" y="737869"/>
                </a:lnTo>
                <a:lnTo>
                  <a:pt x="298274" y="735329"/>
                </a:lnTo>
                <a:lnTo>
                  <a:pt x="289370" y="734059"/>
                </a:lnTo>
                <a:lnTo>
                  <a:pt x="245708" y="721359"/>
                </a:lnTo>
                <a:lnTo>
                  <a:pt x="237182" y="717549"/>
                </a:lnTo>
                <a:lnTo>
                  <a:pt x="228732" y="715009"/>
                </a:lnTo>
                <a:lnTo>
                  <a:pt x="203923" y="703579"/>
                </a:lnTo>
                <a:lnTo>
                  <a:pt x="195845" y="698499"/>
                </a:lnTo>
                <a:lnTo>
                  <a:pt x="187872" y="694689"/>
                </a:lnTo>
                <a:lnTo>
                  <a:pt x="180013" y="689609"/>
                </a:lnTo>
                <a:lnTo>
                  <a:pt x="172270" y="685799"/>
                </a:lnTo>
                <a:lnTo>
                  <a:pt x="164641" y="680719"/>
                </a:lnTo>
                <a:lnTo>
                  <a:pt x="157137" y="675639"/>
                </a:lnTo>
                <a:lnTo>
                  <a:pt x="149765" y="669289"/>
                </a:lnTo>
                <a:lnTo>
                  <a:pt x="142526" y="664209"/>
                </a:lnTo>
                <a:lnTo>
                  <a:pt x="108466" y="633729"/>
                </a:lnTo>
                <a:lnTo>
                  <a:pt x="84035" y="607059"/>
                </a:lnTo>
                <a:lnTo>
                  <a:pt x="78348" y="600709"/>
                </a:lnTo>
                <a:lnTo>
                  <a:pt x="52628" y="562609"/>
                </a:lnTo>
                <a:lnTo>
                  <a:pt x="39469" y="538479"/>
                </a:lnTo>
                <a:lnTo>
                  <a:pt x="35479" y="530859"/>
                </a:lnTo>
                <a:lnTo>
                  <a:pt x="31692" y="521969"/>
                </a:lnTo>
                <a:lnTo>
                  <a:pt x="28106" y="514349"/>
                </a:lnTo>
                <a:lnTo>
                  <a:pt x="24727" y="505459"/>
                </a:lnTo>
                <a:lnTo>
                  <a:pt x="21558" y="496569"/>
                </a:lnTo>
                <a:lnTo>
                  <a:pt x="18599" y="488949"/>
                </a:lnTo>
                <a:lnTo>
                  <a:pt x="15850" y="480059"/>
                </a:lnTo>
                <a:lnTo>
                  <a:pt x="5345" y="435609"/>
                </a:lnTo>
                <a:lnTo>
                  <a:pt x="334" y="389889"/>
                </a:lnTo>
                <a:lnTo>
                  <a:pt x="0" y="380999"/>
                </a:lnTo>
                <a:lnTo>
                  <a:pt x="0" y="360679"/>
                </a:lnTo>
                <a:lnTo>
                  <a:pt x="3900" y="316229"/>
                </a:lnTo>
                <a:lnTo>
                  <a:pt x="13315" y="271779"/>
                </a:lnTo>
                <a:lnTo>
                  <a:pt x="15850" y="262889"/>
                </a:lnTo>
                <a:lnTo>
                  <a:pt x="18599" y="253999"/>
                </a:lnTo>
                <a:lnTo>
                  <a:pt x="21558" y="245109"/>
                </a:lnTo>
                <a:lnTo>
                  <a:pt x="24727" y="236219"/>
                </a:lnTo>
                <a:lnTo>
                  <a:pt x="28106" y="228599"/>
                </a:lnTo>
                <a:lnTo>
                  <a:pt x="31692" y="219709"/>
                </a:lnTo>
                <a:lnTo>
                  <a:pt x="35479" y="212089"/>
                </a:lnTo>
                <a:lnTo>
                  <a:pt x="39469" y="203199"/>
                </a:lnTo>
                <a:lnTo>
                  <a:pt x="43660" y="195579"/>
                </a:lnTo>
                <a:lnTo>
                  <a:pt x="48049" y="187959"/>
                </a:lnTo>
                <a:lnTo>
                  <a:pt x="52628" y="179069"/>
                </a:lnTo>
                <a:lnTo>
                  <a:pt x="57400" y="171449"/>
                </a:lnTo>
                <a:lnTo>
                  <a:pt x="62363" y="163829"/>
                </a:lnTo>
                <a:lnTo>
                  <a:pt x="67512" y="156209"/>
                </a:lnTo>
                <a:lnTo>
                  <a:pt x="72840" y="149859"/>
                </a:lnTo>
                <a:lnTo>
                  <a:pt x="78348" y="142239"/>
                </a:lnTo>
                <a:lnTo>
                  <a:pt x="84035" y="134619"/>
                </a:lnTo>
                <a:lnTo>
                  <a:pt x="89894" y="128269"/>
                </a:lnTo>
                <a:lnTo>
                  <a:pt x="95919" y="120649"/>
                </a:lnTo>
                <a:lnTo>
                  <a:pt x="128457" y="88899"/>
                </a:lnTo>
                <a:lnTo>
                  <a:pt x="135421" y="83819"/>
                </a:lnTo>
                <a:lnTo>
                  <a:pt x="142527" y="77469"/>
                </a:lnTo>
                <a:lnTo>
                  <a:pt x="187872" y="46989"/>
                </a:lnTo>
                <a:lnTo>
                  <a:pt x="237182" y="24129"/>
                </a:lnTo>
                <a:lnTo>
                  <a:pt x="245708" y="21589"/>
                </a:lnTo>
                <a:lnTo>
                  <a:pt x="254309" y="17779"/>
                </a:lnTo>
                <a:lnTo>
                  <a:pt x="280521" y="10159"/>
                </a:lnTo>
                <a:lnTo>
                  <a:pt x="289370" y="8889"/>
                </a:lnTo>
                <a:lnTo>
                  <a:pt x="298274" y="6349"/>
                </a:lnTo>
                <a:lnTo>
                  <a:pt x="343328" y="0"/>
                </a:lnTo>
                <a:lnTo>
                  <a:pt x="399850" y="0"/>
                </a:lnTo>
                <a:lnTo>
                  <a:pt x="444902" y="6349"/>
                </a:lnTo>
                <a:lnTo>
                  <a:pt x="453806" y="8889"/>
                </a:lnTo>
                <a:lnTo>
                  <a:pt x="462656" y="10159"/>
                </a:lnTo>
                <a:lnTo>
                  <a:pt x="488868" y="17779"/>
                </a:lnTo>
                <a:lnTo>
                  <a:pt x="497469" y="21589"/>
                </a:lnTo>
                <a:lnTo>
                  <a:pt x="505994" y="24129"/>
                </a:lnTo>
                <a:lnTo>
                  <a:pt x="555305" y="46989"/>
                </a:lnTo>
                <a:lnTo>
                  <a:pt x="593412" y="72389"/>
                </a:lnTo>
                <a:lnTo>
                  <a:pt x="607756" y="83819"/>
                </a:lnTo>
                <a:lnTo>
                  <a:pt x="614720" y="88899"/>
                </a:lnTo>
                <a:lnTo>
                  <a:pt x="647258" y="120649"/>
                </a:lnTo>
                <a:lnTo>
                  <a:pt x="653283" y="128269"/>
                </a:lnTo>
                <a:lnTo>
                  <a:pt x="659142" y="134619"/>
                </a:lnTo>
                <a:lnTo>
                  <a:pt x="664829" y="142239"/>
                </a:lnTo>
                <a:lnTo>
                  <a:pt x="670337" y="149859"/>
                </a:lnTo>
                <a:lnTo>
                  <a:pt x="675665" y="156209"/>
                </a:lnTo>
                <a:lnTo>
                  <a:pt x="680813" y="163829"/>
                </a:lnTo>
                <a:lnTo>
                  <a:pt x="685776" y="171449"/>
                </a:lnTo>
                <a:lnTo>
                  <a:pt x="690548" y="179069"/>
                </a:lnTo>
                <a:lnTo>
                  <a:pt x="695128" y="187959"/>
                </a:lnTo>
                <a:lnTo>
                  <a:pt x="699516" y="195579"/>
                </a:lnTo>
                <a:lnTo>
                  <a:pt x="703708" y="203199"/>
                </a:lnTo>
                <a:lnTo>
                  <a:pt x="707697" y="212089"/>
                </a:lnTo>
                <a:lnTo>
                  <a:pt x="711485" y="219709"/>
                </a:lnTo>
                <a:lnTo>
                  <a:pt x="715070" y="228599"/>
                </a:lnTo>
                <a:lnTo>
                  <a:pt x="718450" y="236219"/>
                </a:lnTo>
                <a:lnTo>
                  <a:pt x="721619" y="245109"/>
                </a:lnTo>
                <a:lnTo>
                  <a:pt x="724578" y="253999"/>
                </a:lnTo>
                <a:lnTo>
                  <a:pt x="727326" y="262889"/>
                </a:lnTo>
                <a:lnTo>
                  <a:pt x="729861" y="271779"/>
                </a:lnTo>
                <a:lnTo>
                  <a:pt x="732179" y="279399"/>
                </a:lnTo>
                <a:lnTo>
                  <a:pt x="740501" y="325119"/>
                </a:lnTo>
                <a:lnTo>
                  <a:pt x="743177" y="360679"/>
                </a:lnTo>
                <a:lnTo>
                  <a:pt x="743177" y="380999"/>
                </a:lnTo>
                <a:lnTo>
                  <a:pt x="739277" y="426719"/>
                </a:lnTo>
                <a:lnTo>
                  <a:pt x="729861" y="471169"/>
                </a:lnTo>
                <a:lnTo>
                  <a:pt x="721619" y="496569"/>
                </a:lnTo>
                <a:lnTo>
                  <a:pt x="718450" y="505459"/>
                </a:lnTo>
                <a:lnTo>
                  <a:pt x="715070" y="514349"/>
                </a:lnTo>
                <a:lnTo>
                  <a:pt x="711485" y="521969"/>
                </a:lnTo>
                <a:lnTo>
                  <a:pt x="707697" y="530859"/>
                </a:lnTo>
                <a:lnTo>
                  <a:pt x="703708" y="538479"/>
                </a:lnTo>
                <a:lnTo>
                  <a:pt x="699516" y="547369"/>
                </a:lnTo>
                <a:lnTo>
                  <a:pt x="695128" y="554989"/>
                </a:lnTo>
                <a:lnTo>
                  <a:pt x="670337" y="593089"/>
                </a:lnTo>
                <a:lnTo>
                  <a:pt x="659142" y="607059"/>
                </a:lnTo>
                <a:lnTo>
                  <a:pt x="653283" y="614679"/>
                </a:lnTo>
                <a:lnTo>
                  <a:pt x="621533" y="646429"/>
                </a:lnTo>
                <a:lnTo>
                  <a:pt x="593412" y="669289"/>
                </a:lnTo>
                <a:lnTo>
                  <a:pt x="586040" y="675639"/>
                </a:lnTo>
                <a:lnTo>
                  <a:pt x="578535" y="680719"/>
                </a:lnTo>
                <a:lnTo>
                  <a:pt x="570906" y="685799"/>
                </a:lnTo>
                <a:lnTo>
                  <a:pt x="563163" y="689609"/>
                </a:lnTo>
                <a:lnTo>
                  <a:pt x="555305" y="694689"/>
                </a:lnTo>
                <a:lnTo>
                  <a:pt x="547331" y="698499"/>
                </a:lnTo>
                <a:lnTo>
                  <a:pt x="539253" y="703579"/>
                </a:lnTo>
                <a:lnTo>
                  <a:pt x="514444" y="715009"/>
                </a:lnTo>
                <a:lnTo>
                  <a:pt x="505994" y="717549"/>
                </a:lnTo>
                <a:lnTo>
                  <a:pt x="497469" y="721359"/>
                </a:lnTo>
                <a:lnTo>
                  <a:pt x="453806" y="734059"/>
                </a:lnTo>
                <a:lnTo>
                  <a:pt x="444902" y="735329"/>
                </a:lnTo>
                <a:lnTo>
                  <a:pt x="435955" y="737869"/>
                </a:lnTo>
                <a:lnTo>
                  <a:pt x="417963" y="740409"/>
                </a:lnTo>
                <a:close/>
              </a:path>
              <a:path w="743585" h="742950">
                <a:moveTo>
                  <a:pt x="390771" y="742949"/>
                </a:moveTo>
                <a:lnTo>
                  <a:pt x="352406" y="742949"/>
                </a:lnTo>
                <a:lnTo>
                  <a:pt x="334260" y="740409"/>
                </a:lnTo>
                <a:lnTo>
                  <a:pt x="408917" y="740409"/>
                </a:lnTo>
                <a:lnTo>
                  <a:pt x="390771" y="742949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8461" y="4258433"/>
            <a:ext cx="483234" cy="417195"/>
          </a:xfrm>
          <a:custGeom>
            <a:avLst/>
            <a:gdLst/>
            <a:ahLst/>
            <a:cxnLst/>
            <a:rect l="l" t="t" r="r" b="b"/>
            <a:pathLst>
              <a:path w="483235" h="417195">
                <a:moveTo>
                  <a:pt x="470102" y="320391"/>
                </a:moveTo>
                <a:lnTo>
                  <a:pt x="310195" y="320389"/>
                </a:lnTo>
                <a:lnTo>
                  <a:pt x="12784" y="320389"/>
                </a:lnTo>
                <a:lnTo>
                  <a:pt x="10911" y="320018"/>
                </a:lnTo>
                <a:lnTo>
                  <a:pt x="0" y="307597"/>
                </a:lnTo>
                <a:lnTo>
                  <a:pt x="0" y="12794"/>
                </a:lnTo>
                <a:lnTo>
                  <a:pt x="12793" y="0"/>
                </a:lnTo>
                <a:lnTo>
                  <a:pt x="470034" y="10"/>
                </a:lnTo>
                <a:lnTo>
                  <a:pt x="482894" y="34188"/>
                </a:lnTo>
                <a:lnTo>
                  <a:pt x="36974" y="34188"/>
                </a:lnTo>
                <a:lnTo>
                  <a:pt x="36974" y="286339"/>
                </a:lnTo>
                <a:lnTo>
                  <a:pt x="482896" y="286339"/>
                </a:lnTo>
                <a:lnTo>
                  <a:pt x="482896" y="307597"/>
                </a:lnTo>
                <a:lnTo>
                  <a:pt x="470112" y="320389"/>
                </a:lnTo>
                <a:lnTo>
                  <a:pt x="172701" y="320389"/>
                </a:lnTo>
                <a:lnTo>
                  <a:pt x="470102" y="320391"/>
                </a:lnTo>
                <a:close/>
              </a:path>
              <a:path w="483235" h="417195">
                <a:moveTo>
                  <a:pt x="482896" y="286339"/>
                </a:moveTo>
                <a:lnTo>
                  <a:pt x="445785" y="286339"/>
                </a:lnTo>
                <a:lnTo>
                  <a:pt x="445785" y="34188"/>
                </a:lnTo>
                <a:lnTo>
                  <a:pt x="482894" y="34188"/>
                </a:lnTo>
                <a:lnTo>
                  <a:pt x="482896" y="286339"/>
                </a:lnTo>
                <a:close/>
              </a:path>
              <a:path w="483235" h="417195">
                <a:moveTo>
                  <a:pt x="322021" y="416625"/>
                </a:moveTo>
                <a:lnTo>
                  <a:pt x="160874" y="416625"/>
                </a:lnTo>
                <a:lnTo>
                  <a:pt x="148461" y="400384"/>
                </a:lnTo>
                <a:lnTo>
                  <a:pt x="148891" y="397984"/>
                </a:lnTo>
                <a:lnTo>
                  <a:pt x="149933" y="395695"/>
                </a:lnTo>
                <a:lnTo>
                  <a:pt x="157427" y="377401"/>
                </a:lnTo>
                <a:lnTo>
                  <a:pt x="163719" y="358753"/>
                </a:lnTo>
                <a:lnTo>
                  <a:pt x="168810" y="339749"/>
                </a:lnTo>
                <a:lnTo>
                  <a:pt x="172701" y="320389"/>
                </a:lnTo>
                <a:lnTo>
                  <a:pt x="310195" y="320391"/>
                </a:lnTo>
                <a:lnTo>
                  <a:pt x="319234" y="358767"/>
                </a:lnTo>
                <a:lnTo>
                  <a:pt x="332963" y="395695"/>
                </a:lnTo>
                <a:lnTo>
                  <a:pt x="334005" y="397985"/>
                </a:lnTo>
                <a:lnTo>
                  <a:pt x="334435" y="400384"/>
                </a:lnTo>
                <a:lnTo>
                  <a:pt x="324383" y="416021"/>
                </a:lnTo>
                <a:lnTo>
                  <a:pt x="322021" y="416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92740" y="4994133"/>
            <a:ext cx="471170" cy="3054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73660">
              <a:lnSpc>
                <a:spcPts val="1000"/>
              </a:lnSpc>
              <a:spcBef>
                <a:spcPts val="300"/>
              </a:spcBef>
            </a:pPr>
            <a:r>
              <a:rPr sz="1000" spc="10" dirty="0">
                <a:latin typeface="Verdana"/>
                <a:cs typeface="Verdana"/>
              </a:rPr>
              <a:t>High  </a:t>
            </a:r>
            <a:r>
              <a:rPr sz="1000" spc="-105" dirty="0">
                <a:latin typeface="Verdana"/>
                <a:cs typeface="Verdana"/>
              </a:rPr>
              <a:t>I</a:t>
            </a:r>
            <a:r>
              <a:rPr sz="1000" spc="-25" dirty="0">
                <a:latin typeface="Verdana"/>
                <a:cs typeface="Verdana"/>
              </a:rPr>
              <a:t>m</a:t>
            </a:r>
            <a:r>
              <a:rPr sz="1000" spc="45" dirty="0">
                <a:latin typeface="Verdana"/>
                <a:cs typeface="Verdana"/>
              </a:rPr>
              <a:t>p</a:t>
            </a:r>
            <a:r>
              <a:rPr sz="1000" spc="-15" dirty="0">
                <a:latin typeface="Verdana"/>
                <a:cs typeface="Verdana"/>
              </a:rPr>
              <a:t>a</a:t>
            </a:r>
            <a:r>
              <a:rPr sz="1000" spc="50" dirty="0">
                <a:latin typeface="Verdana"/>
                <a:cs typeface="Verdana"/>
              </a:rPr>
              <a:t>c</a:t>
            </a:r>
            <a:r>
              <a:rPr sz="1000" spc="15" dirty="0">
                <a:latin typeface="Verdana"/>
                <a:cs typeface="Verdana"/>
              </a:rPr>
              <a:t>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76452" y="4098224"/>
            <a:ext cx="737235" cy="742950"/>
          </a:xfrm>
          <a:custGeom>
            <a:avLst/>
            <a:gdLst/>
            <a:ahLst/>
            <a:cxnLst/>
            <a:rect l="l" t="t" r="r" b="b"/>
            <a:pathLst>
              <a:path w="737235" h="742950">
                <a:moveTo>
                  <a:pt x="413526" y="740409"/>
                </a:moveTo>
                <a:lnTo>
                  <a:pt x="323298" y="740409"/>
                </a:lnTo>
                <a:lnTo>
                  <a:pt x="305411" y="737869"/>
                </a:lnTo>
                <a:lnTo>
                  <a:pt x="296516" y="735329"/>
                </a:lnTo>
                <a:lnTo>
                  <a:pt x="287665" y="734059"/>
                </a:lnTo>
                <a:lnTo>
                  <a:pt x="244260" y="721359"/>
                </a:lnTo>
                <a:lnTo>
                  <a:pt x="235784" y="717549"/>
                </a:lnTo>
                <a:lnTo>
                  <a:pt x="227384" y="715009"/>
                </a:lnTo>
                <a:lnTo>
                  <a:pt x="219068" y="711199"/>
                </a:lnTo>
                <a:lnTo>
                  <a:pt x="194691" y="699769"/>
                </a:lnTo>
                <a:lnTo>
                  <a:pt x="186765" y="694689"/>
                </a:lnTo>
                <a:lnTo>
                  <a:pt x="178953" y="690879"/>
                </a:lnTo>
                <a:lnTo>
                  <a:pt x="163671" y="680719"/>
                </a:lnTo>
                <a:lnTo>
                  <a:pt x="156211" y="675639"/>
                </a:lnTo>
                <a:lnTo>
                  <a:pt x="148882" y="670559"/>
                </a:lnTo>
                <a:lnTo>
                  <a:pt x="141687" y="664209"/>
                </a:lnTo>
                <a:lnTo>
                  <a:pt x="134623" y="659129"/>
                </a:lnTo>
                <a:lnTo>
                  <a:pt x="127700" y="652779"/>
                </a:lnTo>
                <a:lnTo>
                  <a:pt x="120926" y="647699"/>
                </a:lnTo>
                <a:lnTo>
                  <a:pt x="114302" y="641349"/>
                </a:lnTo>
                <a:lnTo>
                  <a:pt x="107826" y="634999"/>
                </a:lnTo>
                <a:lnTo>
                  <a:pt x="101508" y="628649"/>
                </a:lnTo>
                <a:lnTo>
                  <a:pt x="95354" y="622299"/>
                </a:lnTo>
                <a:lnTo>
                  <a:pt x="89365" y="614679"/>
                </a:lnTo>
                <a:lnTo>
                  <a:pt x="83540" y="608329"/>
                </a:lnTo>
                <a:lnTo>
                  <a:pt x="77886" y="600709"/>
                </a:lnTo>
                <a:lnTo>
                  <a:pt x="72411" y="594359"/>
                </a:lnTo>
                <a:lnTo>
                  <a:pt x="67114" y="586739"/>
                </a:lnTo>
                <a:lnTo>
                  <a:pt x="43403" y="547369"/>
                </a:lnTo>
                <a:lnTo>
                  <a:pt x="39236" y="539749"/>
                </a:lnTo>
                <a:lnTo>
                  <a:pt x="35270" y="532129"/>
                </a:lnTo>
                <a:lnTo>
                  <a:pt x="31505" y="523239"/>
                </a:lnTo>
                <a:lnTo>
                  <a:pt x="27940" y="515619"/>
                </a:lnTo>
                <a:lnTo>
                  <a:pt x="24581" y="506729"/>
                </a:lnTo>
                <a:lnTo>
                  <a:pt x="21430" y="497839"/>
                </a:lnTo>
                <a:lnTo>
                  <a:pt x="18489" y="490219"/>
                </a:lnTo>
                <a:lnTo>
                  <a:pt x="6969" y="445769"/>
                </a:lnTo>
                <a:lnTo>
                  <a:pt x="887" y="401319"/>
                </a:lnTo>
                <a:lnTo>
                  <a:pt x="0" y="383539"/>
                </a:lnTo>
                <a:lnTo>
                  <a:pt x="0" y="359409"/>
                </a:lnTo>
                <a:lnTo>
                  <a:pt x="3877" y="313689"/>
                </a:lnTo>
                <a:lnTo>
                  <a:pt x="13237" y="269239"/>
                </a:lnTo>
                <a:lnTo>
                  <a:pt x="18489" y="252729"/>
                </a:lnTo>
                <a:lnTo>
                  <a:pt x="21430" y="243839"/>
                </a:lnTo>
                <a:lnTo>
                  <a:pt x="24581" y="234949"/>
                </a:lnTo>
                <a:lnTo>
                  <a:pt x="27940" y="227329"/>
                </a:lnTo>
                <a:lnTo>
                  <a:pt x="31505" y="218439"/>
                </a:lnTo>
                <a:lnTo>
                  <a:pt x="35270" y="210819"/>
                </a:lnTo>
                <a:lnTo>
                  <a:pt x="39236" y="201929"/>
                </a:lnTo>
                <a:lnTo>
                  <a:pt x="43403" y="194309"/>
                </a:lnTo>
                <a:lnTo>
                  <a:pt x="47765" y="186689"/>
                </a:lnTo>
                <a:lnTo>
                  <a:pt x="52318" y="177799"/>
                </a:lnTo>
                <a:lnTo>
                  <a:pt x="57062" y="170179"/>
                </a:lnTo>
                <a:lnTo>
                  <a:pt x="61995" y="162559"/>
                </a:lnTo>
                <a:lnTo>
                  <a:pt x="67114" y="156209"/>
                </a:lnTo>
                <a:lnTo>
                  <a:pt x="72411" y="148589"/>
                </a:lnTo>
                <a:lnTo>
                  <a:pt x="77886" y="140969"/>
                </a:lnTo>
                <a:lnTo>
                  <a:pt x="83540" y="134619"/>
                </a:lnTo>
                <a:lnTo>
                  <a:pt x="89365" y="126999"/>
                </a:lnTo>
                <a:lnTo>
                  <a:pt x="95354" y="120649"/>
                </a:lnTo>
                <a:lnTo>
                  <a:pt x="101508" y="114299"/>
                </a:lnTo>
                <a:lnTo>
                  <a:pt x="107826" y="106679"/>
                </a:lnTo>
                <a:lnTo>
                  <a:pt x="114302" y="101599"/>
                </a:lnTo>
                <a:lnTo>
                  <a:pt x="120926" y="95249"/>
                </a:lnTo>
                <a:lnTo>
                  <a:pt x="127700" y="88899"/>
                </a:lnTo>
                <a:lnTo>
                  <a:pt x="134623" y="82549"/>
                </a:lnTo>
                <a:lnTo>
                  <a:pt x="141687" y="77469"/>
                </a:lnTo>
                <a:lnTo>
                  <a:pt x="148882" y="72389"/>
                </a:lnTo>
                <a:lnTo>
                  <a:pt x="156211" y="66039"/>
                </a:lnTo>
                <a:lnTo>
                  <a:pt x="163671" y="60959"/>
                </a:lnTo>
                <a:lnTo>
                  <a:pt x="171255" y="57149"/>
                </a:lnTo>
                <a:lnTo>
                  <a:pt x="186765" y="46989"/>
                </a:lnTo>
                <a:lnTo>
                  <a:pt x="194691" y="43179"/>
                </a:lnTo>
                <a:lnTo>
                  <a:pt x="202722" y="38099"/>
                </a:lnTo>
                <a:lnTo>
                  <a:pt x="219068" y="30479"/>
                </a:lnTo>
                <a:lnTo>
                  <a:pt x="227384" y="27939"/>
                </a:lnTo>
                <a:lnTo>
                  <a:pt x="244260" y="20319"/>
                </a:lnTo>
                <a:lnTo>
                  <a:pt x="278868" y="10159"/>
                </a:lnTo>
                <a:lnTo>
                  <a:pt x="287665" y="8889"/>
                </a:lnTo>
                <a:lnTo>
                  <a:pt x="296516" y="6349"/>
                </a:lnTo>
                <a:lnTo>
                  <a:pt x="341304" y="0"/>
                </a:lnTo>
                <a:lnTo>
                  <a:pt x="395520" y="0"/>
                </a:lnTo>
                <a:lnTo>
                  <a:pt x="440307" y="6349"/>
                </a:lnTo>
                <a:lnTo>
                  <a:pt x="449158" y="8889"/>
                </a:lnTo>
                <a:lnTo>
                  <a:pt x="457956" y="10159"/>
                </a:lnTo>
                <a:lnTo>
                  <a:pt x="492564" y="20319"/>
                </a:lnTo>
                <a:lnTo>
                  <a:pt x="509439" y="27939"/>
                </a:lnTo>
                <a:lnTo>
                  <a:pt x="517755" y="30479"/>
                </a:lnTo>
                <a:lnTo>
                  <a:pt x="534102" y="38099"/>
                </a:lnTo>
                <a:lnTo>
                  <a:pt x="542133" y="43179"/>
                </a:lnTo>
                <a:lnTo>
                  <a:pt x="550059" y="46989"/>
                </a:lnTo>
                <a:lnTo>
                  <a:pt x="565569" y="57149"/>
                </a:lnTo>
                <a:lnTo>
                  <a:pt x="573152" y="60959"/>
                </a:lnTo>
                <a:lnTo>
                  <a:pt x="580613" y="66039"/>
                </a:lnTo>
                <a:lnTo>
                  <a:pt x="587941" y="72389"/>
                </a:lnTo>
                <a:lnTo>
                  <a:pt x="595137" y="77469"/>
                </a:lnTo>
                <a:lnTo>
                  <a:pt x="602201" y="82549"/>
                </a:lnTo>
                <a:lnTo>
                  <a:pt x="609124" y="88899"/>
                </a:lnTo>
                <a:lnTo>
                  <a:pt x="615897" y="95249"/>
                </a:lnTo>
                <a:lnTo>
                  <a:pt x="622522" y="101599"/>
                </a:lnTo>
                <a:lnTo>
                  <a:pt x="628997" y="106679"/>
                </a:lnTo>
                <a:lnTo>
                  <a:pt x="635316" y="114299"/>
                </a:lnTo>
                <a:lnTo>
                  <a:pt x="641470" y="120649"/>
                </a:lnTo>
                <a:lnTo>
                  <a:pt x="647460" y="126999"/>
                </a:lnTo>
                <a:lnTo>
                  <a:pt x="653284" y="134619"/>
                </a:lnTo>
                <a:lnTo>
                  <a:pt x="658938" y="140969"/>
                </a:lnTo>
                <a:lnTo>
                  <a:pt x="664413" y="148589"/>
                </a:lnTo>
                <a:lnTo>
                  <a:pt x="669710" y="156209"/>
                </a:lnTo>
                <a:lnTo>
                  <a:pt x="674828" y="162559"/>
                </a:lnTo>
                <a:lnTo>
                  <a:pt x="679762" y="170179"/>
                </a:lnTo>
                <a:lnTo>
                  <a:pt x="684505" y="177799"/>
                </a:lnTo>
                <a:lnTo>
                  <a:pt x="689058" y="186689"/>
                </a:lnTo>
                <a:lnTo>
                  <a:pt x="693421" y="194309"/>
                </a:lnTo>
                <a:lnTo>
                  <a:pt x="697587" y="201929"/>
                </a:lnTo>
                <a:lnTo>
                  <a:pt x="701553" y="210819"/>
                </a:lnTo>
                <a:lnTo>
                  <a:pt x="705319" y="218439"/>
                </a:lnTo>
                <a:lnTo>
                  <a:pt x="708883" y="227329"/>
                </a:lnTo>
                <a:lnTo>
                  <a:pt x="712243" y="234949"/>
                </a:lnTo>
                <a:lnTo>
                  <a:pt x="715393" y="243839"/>
                </a:lnTo>
                <a:lnTo>
                  <a:pt x="718335" y="252729"/>
                </a:lnTo>
                <a:lnTo>
                  <a:pt x="721067" y="260349"/>
                </a:lnTo>
                <a:lnTo>
                  <a:pt x="723587" y="269239"/>
                </a:lnTo>
                <a:lnTo>
                  <a:pt x="732947" y="313689"/>
                </a:lnTo>
                <a:lnTo>
                  <a:pt x="736825" y="359409"/>
                </a:lnTo>
                <a:lnTo>
                  <a:pt x="736825" y="383539"/>
                </a:lnTo>
                <a:lnTo>
                  <a:pt x="732947" y="427989"/>
                </a:lnTo>
                <a:lnTo>
                  <a:pt x="723587" y="472439"/>
                </a:lnTo>
                <a:lnTo>
                  <a:pt x="715393" y="497839"/>
                </a:lnTo>
                <a:lnTo>
                  <a:pt x="712243" y="506729"/>
                </a:lnTo>
                <a:lnTo>
                  <a:pt x="708883" y="515619"/>
                </a:lnTo>
                <a:lnTo>
                  <a:pt x="705319" y="523239"/>
                </a:lnTo>
                <a:lnTo>
                  <a:pt x="701553" y="532129"/>
                </a:lnTo>
                <a:lnTo>
                  <a:pt x="697587" y="539749"/>
                </a:lnTo>
                <a:lnTo>
                  <a:pt x="693421" y="547369"/>
                </a:lnTo>
                <a:lnTo>
                  <a:pt x="689058" y="556259"/>
                </a:lnTo>
                <a:lnTo>
                  <a:pt x="664413" y="594359"/>
                </a:lnTo>
                <a:lnTo>
                  <a:pt x="658938" y="600709"/>
                </a:lnTo>
                <a:lnTo>
                  <a:pt x="653285" y="608329"/>
                </a:lnTo>
                <a:lnTo>
                  <a:pt x="647460" y="614679"/>
                </a:lnTo>
                <a:lnTo>
                  <a:pt x="641470" y="622299"/>
                </a:lnTo>
                <a:lnTo>
                  <a:pt x="635316" y="628649"/>
                </a:lnTo>
                <a:lnTo>
                  <a:pt x="628997" y="634999"/>
                </a:lnTo>
                <a:lnTo>
                  <a:pt x="622522" y="641349"/>
                </a:lnTo>
                <a:lnTo>
                  <a:pt x="615897" y="647699"/>
                </a:lnTo>
                <a:lnTo>
                  <a:pt x="609124" y="652779"/>
                </a:lnTo>
                <a:lnTo>
                  <a:pt x="602201" y="659129"/>
                </a:lnTo>
                <a:lnTo>
                  <a:pt x="595137" y="664209"/>
                </a:lnTo>
                <a:lnTo>
                  <a:pt x="587941" y="670559"/>
                </a:lnTo>
                <a:lnTo>
                  <a:pt x="580613" y="675639"/>
                </a:lnTo>
                <a:lnTo>
                  <a:pt x="573152" y="680719"/>
                </a:lnTo>
                <a:lnTo>
                  <a:pt x="557871" y="690879"/>
                </a:lnTo>
                <a:lnTo>
                  <a:pt x="550059" y="694689"/>
                </a:lnTo>
                <a:lnTo>
                  <a:pt x="542132" y="699769"/>
                </a:lnTo>
                <a:lnTo>
                  <a:pt x="517755" y="711199"/>
                </a:lnTo>
                <a:lnTo>
                  <a:pt x="509439" y="715009"/>
                </a:lnTo>
                <a:lnTo>
                  <a:pt x="501039" y="717549"/>
                </a:lnTo>
                <a:lnTo>
                  <a:pt x="492564" y="721359"/>
                </a:lnTo>
                <a:lnTo>
                  <a:pt x="449158" y="734059"/>
                </a:lnTo>
                <a:lnTo>
                  <a:pt x="440307" y="735329"/>
                </a:lnTo>
                <a:lnTo>
                  <a:pt x="431413" y="737869"/>
                </a:lnTo>
                <a:lnTo>
                  <a:pt x="413526" y="740409"/>
                </a:lnTo>
                <a:close/>
              </a:path>
              <a:path w="737235" h="742950">
                <a:moveTo>
                  <a:pt x="386495" y="742949"/>
                </a:moveTo>
                <a:lnTo>
                  <a:pt x="350329" y="742949"/>
                </a:lnTo>
                <a:lnTo>
                  <a:pt x="332290" y="740409"/>
                </a:lnTo>
                <a:lnTo>
                  <a:pt x="404534" y="740409"/>
                </a:lnTo>
                <a:lnTo>
                  <a:pt x="386495" y="742949"/>
                </a:lnTo>
                <a:close/>
              </a:path>
            </a:pathLst>
          </a:custGeom>
          <a:solidFill>
            <a:srgbClr val="CA1C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03416" y="4258433"/>
            <a:ext cx="483234" cy="417195"/>
          </a:xfrm>
          <a:custGeom>
            <a:avLst/>
            <a:gdLst/>
            <a:ahLst/>
            <a:cxnLst/>
            <a:rect l="l" t="t" r="r" b="b"/>
            <a:pathLst>
              <a:path w="483235" h="417195">
                <a:moveTo>
                  <a:pt x="470102" y="320391"/>
                </a:moveTo>
                <a:lnTo>
                  <a:pt x="310195" y="320389"/>
                </a:lnTo>
                <a:lnTo>
                  <a:pt x="12784" y="320389"/>
                </a:lnTo>
                <a:lnTo>
                  <a:pt x="10911" y="320018"/>
                </a:lnTo>
                <a:lnTo>
                  <a:pt x="0" y="307597"/>
                </a:lnTo>
                <a:lnTo>
                  <a:pt x="0" y="12794"/>
                </a:lnTo>
                <a:lnTo>
                  <a:pt x="12793" y="0"/>
                </a:lnTo>
                <a:lnTo>
                  <a:pt x="470034" y="10"/>
                </a:lnTo>
                <a:lnTo>
                  <a:pt x="482894" y="34188"/>
                </a:lnTo>
                <a:lnTo>
                  <a:pt x="36974" y="34188"/>
                </a:lnTo>
                <a:lnTo>
                  <a:pt x="36974" y="286339"/>
                </a:lnTo>
                <a:lnTo>
                  <a:pt x="482896" y="286339"/>
                </a:lnTo>
                <a:lnTo>
                  <a:pt x="482896" y="307597"/>
                </a:lnTo>
                <a:lnTo>
                  <a:pt x="470112" y="320389"/>
                </a:lnTo>
                <a:lnTo>
                  <a:pt x="172701" y="320389"/>
                </a:lnTo>
                <a:lnTo>
                  <a:pt x="470102" y="320391"/>
                </a:lnTo>
                <a:close/>
              </a:path>
              <a:path w="483235" h="417195">
                <a:moveTo>
                  <a:pt x="482896" y="286339"/>
                </a:moveTo>
                <a:lnTo>
                  <a:pt x="445785" y="286339"/>
                </a:lnTo>
                <a:lnTo>
                  <a:pt x="445785" y="34188"/>
                </a:lnTo>
                <a:lnTo>
                  <a:pt x="482894" y="34188"/>
                </a:lnTo>
                <a:lnTo>
                  <a:pt x="482896" y="286339"/>
                </a:lnTo>
                <a:close/>
              </a:path>
              <a:path w="483235" h="417195">
                <a:moveTo>
                  <a:pt x="322021" y="416625"/>
                </a:moveTo>
                <a:lnTo>
                  <a:pt x="160874" y="416625"/>
                </a:lnTo>
                <a:lnTo>
                  <a:pt x="148461" y="400384"/>
                </a:lnTo>
                <a:lnTo>
                  <a:pt x="148891" y="397984"/>
                </a:lnTo>
                <a:lnTo>
                  <a:pt x="149933" y="395695"/>
                </a:lnTo>
                <a:lnTo>
                  <a:pt x="157427" y="377401"/>
                </a:lnTo>
                <a:lnTo>
                  <a:pt x="163719" y="358753"/>
                </a:lnTo>
                <a:lnTo>
                  <a:pt x="168810" y="339749"/>
                </a:lnTo>
                <a:lnTo>
                  <a:pt x="172701" y="320389"/>
                </a:lnTo>
                <a:lnTo>
                  <a:pt x="310195" y="320391"/>
                </a:lnTo>
                <a:lnTo>
                  <a:pt x="319234" y="358767"/>
                </a:lnTo>
                <a:lnTo>
                  <a:pt x="332963" y="395695"/>
                </a:lnTo>
                <a:lnTo>
                  <a:pt x="334005" y="397985"/>
                </a:lnTo>
                <a:lnTo>
                  <a:pt x="334435" y="400384"/>
                </a:lnTo>
                <a:lnTo>
                  <a:pt x="324383" y="416021"/>
                </a:lnTo>
                <a:lnTo>
                  <a:pt x="322021" y="416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06206" y="4994133"/>
            <a:ext cx="478790" cy="3054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52069">
              <a:lnSpc>
                <a:spcPts val="1000"/>
              </a:lnSpc>
              <a:spcBef>
                <a:spcPts val="300"/>
              </a:spcBef>
            </a:pPr>
            <a:r>
              <a:rPr sz="1000" spc="10" dirty="0">
                <a:latin typeface="Verdana"/>
                <a:cs typeface="Verdana"/>
              </a:rPr>
              <a:t>Box </a:t>
            </a:r>
            <a:r>
              <a:rPr sz="1000" spc="240" dirty="0">
                <a:latin typeface="Arial"/>
                <a:cs typeface="Arial"/>
              </a:rPr>
              <a:t>/  </a:t>
            </a:r>
            <a:r>
              <a:rPr sz="1000" spc="35" dirty="0">
                <a:latin typeface="Verdana"/>
                <a:cs typeface="Verdana"/>
              </a:rPr>
              <a:t>B</a:t>
            </a:r>
            <a:r>
              <a:rPr sz="1000" spc="-15" dirty="0">
                <a:latin typeface="Verdana"/>
                <a:cs typeface="Verdana"/>
              </a:rPr>
              <a:t>ann</a:t>
            </a:r>
            <a:r>
              <a:rPr sz="1000" spc="5" dirty="0">
                <a:latin typeface="Verdana"/>
                <a:cs typeface="Verdana"/>
              </a:rPr>
              <a:t>e</a:t>
            </a:r>
            <a:r>
              <a:rPr sz="1000" spc="-15" dirty="0">
                <a:latin typeface="Verdana"/>
                <a:cs typeface="Verdana"/>
              </a:rPr>
              <a:t>r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91408" y="4098224"/>
            <a:ext cx="743585" cy="742950"/>
          </a:xfrm>
          <a:custGeom>
            <a:avLst/>
            <a:gdLst/>
            <a:ahLst/>
            <a:cxnLst/>
            <a:rect l="l" t="t" r="r" b="b"/>
            <a:pathLst>
              <a:path w="743585" h="742950">
                <a:moveTo>
                  <a:pt x="417963" y="740409"/>
                </a:moveTo>
                <a:lnTo>
                  <a:pt x="325215" y="740409"/>
                </a:lnTo>
                <a:lnTo>
                  <a:pt x="307221" y="737869"/>
                </a:lnTo>
                <a:lnTo>
                  <a:pt x="298274" y="735329"/>
                </a:lnTo>
                <a:lnTo>
                  <a:pt x="289370" y="734059"/>
                </a:lnTo>
                <a:lnTo>
                  <a:pt x="245708" y="721359"/>
                </a:lnTo>
                <a:lnTo>
                  <a:pt x="237182" y="717549"/>
                </a:lnTo>
                <a:lnTo>
                  <a:pt x="228731" y="715009"/>
                </a:lnTo>
                <a:lnTo>
                  <a:pt x="203923" y="703579"/>
                </a:lnTo>
                <a:lnTo>
                  <a:pt x="195845" y="698499"/>
                </a:lnTo>
                <a:lnTo>
                  <a:pt x="187872" y="694689"/>
                </a:lnTo>
                <a:lnTo>
                  <a:pt x="180013" y="689609"/>
                </a:lnTo>
                <a:lnTo>
                  <a:pt x="172270" y="685799"/>
                </a:lnTo>
                <a:lnTo>
                  <a:pt x="164641" y="680719"/>
                </a:lnTo>
                <a:lnTo>
                  <a:pt x="157136" y="675639"/>
                </a:lnTo>
                <a:lnTo>
                  <a:pt x="149765" y="669289"/>
                </a:lnTo>
                <a:lnTo>
                  <a:pt x="142526" y="664209"/>
                </a:lnTo>
                <a:lnTo>
                  <a:pt x="108465" y="633729"/>
                </a:lnTo>
                <a:lnTo>
                  <a:pt x="84034" y="607059"/>
                </a:lnTo>
                <a:lnTo>
                  <a:pt x="78347" y="600709"/>
                </a:lnTo>
                <a:lnTo>
                  <a:pt x="52628" y="562609"/>
                </a:lnTo>
                <a:lnTo>
                  <a:pt x="39469" y="538479"/>
                </a:lnTo>
                <a:lnTo>
                  <a:pt x="35479" y="530859"/>
                </a:lnTo>
                <a:lnTo>
                  <a:pt x="31692" y="521969"/>
                </a:lnTo>
                <a:lnTo>
                  <a:pt x="28106" y="514349"/>
                </a:lnTo>
                <a:lnTo>
                  <a:pt x="24727" y="505459"/>
                </a:lnTo>
                <a:lnTo>
                  <a:pt x="21557" y="496569"/>
                </a:lnTo>
                <a:lnTo>
                  <a:pt x="18599" y="488949"/>
                </a:lnTo>
                <a:lnTo>
                  <a:pt x="15851" y="480059"/>
                </a:lnTo>
                <a:lnTo>
                  <a:pt x="5345" y="435609"/>
                </a:lnTo>
                <a:lnTo>
                  <a:pt x="334" y="389889"/>
                </a:lnTo>
                <a:lnTo>
                  <a:pt x="0" y="380999"/>
                </a:lnTo>
                <a:lnTo>
                  <a:pt x="0" y="360679"/>
                </a:lnTo>
                <a:lnTo>
                  <a:pt x="3900" y="316229"/>
                </a:lnTo>
                <a:lnTo>
                  <a:pt x="13315" y="271779"/>
                </a:lnTo>
                <a:lnTo>
                  <a:pt x="15851" y="262889"/>
                </a:lnTo>
                <a:lnTo>
                  <a:pt x="18599" y="253999"/>
                </a:lnTo>
                <a:lnTo>
                  <a:pt x="21557" y="245109"/>
                </a:lnTo>
                <a:lnTo>
                  <a:pt x="24727" y="236219"/>
                </a:lnTo>
                <a:lnTo>
                  <a:pt x="28106" y="228599"/>
                </a:lnTo>
                <a:lnTo>
                  <a:pt x="31692" y="219709"/>
                </a:lnTo>
                <a:lnTo>
                  <a:pt x="35479" y="212089"/>
                </a:lnTo>
                <a:lnTo>
                  <a:pt x="39469" y="203199"/>
                </a:lnTo>
                <a:lnTo>
                  <a:pt x="43660" y="195579"/>
                </a:lnTo>
                <a:lnTo>
                  <a:pt x="48049" y="187959"/>
                </a:lnTo>
                <a:lnTo>
                  <a:pt x="52628" y="179069"/>
                </a:lnTo>
                <a:lnTo>
                  <a:pt x="57400" y="171449"/>
                </a:lnTo>
                <a:lnTo>
                  <a:pt x="62363" y="163829"/>
                </a:lnTo>
                <a:lnTo>
                  <a:pt x="67512" y="156209"/>
                </a:lnTo>
                <a:lnTo>
                  <a:pt x="72840" y="149859"/>
                </a:lnTo>
                <a:lnTo>
                  <a:pt x="78347" y="142239"/>
                </a:lnTo>
                <a:lnTo>
                  <a:pt x="84034" y="134619"/>
                </a:lnTo>
                <a:lnTo>
                  <a:pt x="89894" y="128269"/>
                </a:lnTo>
                <a:lnTo>
                  <a:pt x="95919" y="120649"/>
                </a:lnTo>
                <a:lnTo>
                  <a:pt x="128457" y="88899"/>
                </a:lnTo>
                <a:lnTo>
                  <a:pt x="135420" y="83819"/>
                </a:lnTo>
                <a:lnTo>
                  <a:pt x="142526" y="77469"/>
                </a:lnTo>
                <a:lnTo>
                  <a:pt x="187871" y="46989"/>
                </a:lnTo>
                <a:lnTo>
                  <a:pt x="237182" y="24129"/>
                </a:lnTo>
                <a:lnTo>
                  <a:pt x="245708" y="21589"/>
                </a:lnTo>
                <a:lnTo>
                  <a:pt x="254308" y="17779"/>
                </a:lnTo>
                <a:lnTo>
                  <a:pt x="280521" y="10159"/>
                </a:lnTo>
                <a:lnTo>
                  <a:pt x="289370" y="8889"/>
                </a:lnTo>
                <a:lnTo>
                  <a:pt x="298274" y="6349"/>
                </a:lnTo>
                <a:lnTo>
                  <a:pt x="343328" y="0"/>
                </a:lnTo>
                <a:lnTo>
                  <a:pt x="399850" y="0"/>
                </a:lnTo>
                <a:lnTo>
                  <a:pt x="444902" y="6349"/>
                </a:lnTo>
                <a:lnTo>
                  <a:pt x="453806" y="8889"/>
                </a:lnTo>
                <a:lnTo>
                  <a:pt x="462656" y="10159"/>
                </a:lnTo>
                <a:lnTo>
                  <a:pt x="488868" y="17779"/>
                </a:lnTo>
                <a:lnTo>
                  <a:pt x="497469" y="21589"/>
                </a:lnTo>
                <a:lnTo>
                  <a:pt x="505994" y="24129"/>
                </a:lnTo>
                <a:lnTo>
                  <a:pt x="555305" y="46989"/>
                </a:lnTo>
                <a:lnTo>
                  <a:pt x="593411" y="72389"/>
                </a:lnTo>
                <a:lnTo>
                  <a:pt x="607755" y="83819"/>
                </a:lnTo>
                <a:lnTo>
                  <a:pt x="614719" y="88899"/>
                </a:lnTo>
                <a:lnTo>
                  <a:pt x="647258" y="120649"/>
                </a:lnTo>
                <a:lnTo>
                  <a:pt x="653283" y="128269"/>
                </a:lnTo>
                <a:lnTo>
                  <a:pt x="659142" y="134619"/>
                </a:lnTo>
                <a:lnTo>
                  <a:pt x="664829" y="142239"/>
                </a:lnTo>
                <a:lnTo>
                  <a:pt x="670336" y="149859"/>
                </a:lnTo>
                <a:lnTo>
                  <a:pt x="675664" y="156209"/>
                </a:lnTo>
                <a:lnTo>
                  <a:pt x="680813" y="163829"/>
                </a:lnTo>
                <a:lnTo>
                  <a:pt x="685776" y="171449"/>
                </a:lnTo>
                <a:lnTo>
                  <a:pt x="690548" y="179069"/>
                </a:lnTo>
                <a:lnTo>
                  <a:pt x="695128" y="187959"/>
                </a:lnTo>
                <a:lnTo>
                  <a:pt x="699516" y="195579"/>
                </a:lnTo>
                <a:lnTo>
                  <a:pt x="703707" y="203199"/>
                </a:lnTo>
                <a:lnTo>
                  <a:pt x="707697" y="212089"/>
                </a:lnTo>
                <a:lnTo>
                  <a:pt x="711484" y="219709"/>
                </a:lnTo>
                <a:lnTo>
                  <a:pt x="715070" y="228599"/>
                </a:lnTo>
                <a:lnTo>
                  <a:pt x="718449" y="236219"/>
                </a:lnTo>
                <a:lnTo>
                  <a:pt x="721618" y="245109"/>
                </a:lnTo>
                <a:lnTo>
                  <a:pt x="724577" y="253999"/>
                </a:lnTo>
                <a:lnTo>
                  <a:pt x="727326" y="262889"/>
                </a:lnTo>
                <a:lnTo>
                  <a:pt x="729861" y="271779"/>
                </a:lnTo>
                <a:lnTo>
                  <a:pt x="732179" y="279399"/>
                </a:lnTo>
                <a:lnTo>
                  <a:pt x="740501" y="325119"/>
                </a:lnTo>
                <a:lnTo>
                  <a:pt x="743177" y="360679"/>
                </a:lnTo>
                <a:lnTo>
                  <a:pt x="743177" y="380999"/>
                </a:lnTo>
                <a:lnTo>
                  <a:pt x="739277" y="426719"/>
                </a:lnTo>
                <a:lnTo>
                  <a:pt x="729861" y="471169"/>
                </a:lnTo>
                <a:lnTo>
                  <a:pt x="721618" y="496569"/>
                </a:lnTo>
                <a:lnTo>
                  <a:pt x="718449" y="505459"/>
                </a:lnTo>
                <a:lnTo>
                  <a:pt x="715070" y="514349"/>
                </a:lnTo>
                <a:lnTo>
                  <a:pt x="711484" y="521969"/>
                </a:lnTo>
                <a:lnTo>
                  <a:pt x="707697" y="530859"/>
                </a:lnTo>
                <a:lnTo>
                  <a:pt x="703707" y="538479"/>
                </a:lnTo>
                <a:lnTo>
                  <a:pt x="699516" y="547369"/>
                </a:lnTo>
                <a:lnTo>
                  <a:pt x="695128" y="554989"/>
                </a:lnTo>
                <a:lnTo>
                  <a:pt x="670336" y="593089"/>
                </a:lnTo>
                <a:lnTo>
                  <a:pt x="659142" y="607059"/>
                </a:lnTo>
                <a:lnTo>
                  <a:pt x="653283" y="614679"/>
                </a:lnTo>
                <a:lnTo>
                  <a:pt x="621533" y="646429"/>
                </a:lnTo>
                <a:lnTo>
                  <a:pt x="593412" y="669289"/>
                </a:lnTo>
                <a:lnTo>
                  <a:pt x="586040" y="675639"/>
                </a:lnTo>
                <a:lnTo>
                  <a:pt x="578535" y="680719"/>
                </a:lnTo>
                <a:lnTo>
                  <a:pt x="570906" y="685799"/>
                </a:lnTo>
                <a:lnTo>
                  <a:pt x="563163" y="689609"/>
                </a:lnTo>
                <a:lnTo>
                  <a:pt x="555305" y="694689"/>
                </a:lnTo>
                <a:lnTo>
                  <a:pt x="547332" y="698499"/>
                </a:lnTo>
                <a:lnTo>
                  <a:pt x="539253" y="703579"/>
                </a:lnTo>
                <a:lnTo>
                  <a:pt x="514445" y="715009"/>
                </a:lnTo>
                <a:lnTo>
                  <a:pt x="505994" y="717549"/>
                </a:lnTo>
                <a:lnTo>
                  <a:pt x="497469" y="721359"/>
                </a:lnTo>
                <a:lnTo>
                  <a:pt x="453806" y="734059"/>
                </a:lnTo>
                <a:lnTo>
                  <a:pt x="444902" y="735329"/>
                </a:lnTo>
                <a:lnTo>
                  <a:pt x="435955" y="737869"/>
                </a:lnTo>
                <a:lnTo>
                  <a:pt x="417963" y="740409"/>
                </a:lnTo>
                <a:close/>
              </a:path>
              <a:path w="743585" h="742950">
                <a:moveTo>
                  <a:pt x="390771" y="742949"/>
                </a:moveTo>
                <a:lnTo>
                  <a:pt x="352406" y="742949"/>
                </a:lnTo>
                <a:lnTo>
                  <a:pt x="334260" y="740409"/>
                </a:lnTo>
                <a:lnTo>
                  <a:pt x="408917" y="740409"/>
                </a:lnTo>
                <a:lnTo>
                  <a:pt x="390771" y="742949"/>
                </a:lnTo>
                <a:close/>
              </a:path>
            </a:pathLst>
          </a:custGeom>
          <a:solidFill>
            <a:srgbClr val="042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24725" y="4258433"/>
            <a:ext cx="476884" cy="417195"/>
          </a:xfrm>
          <a:custGeom>
            <a:avLst/>
            <a:gdLst/>
            <a:ahLst/>
            <a:cxnLst/>
            <a:rect l="l" t="t" r="r" b="b"/>
            <a:pathLst>
              <a:path w="476885" h="417195">
                <a:moveTo>
                  <a:pt x="463917" y="320391"/>
                </a:moveTo>
                <a:lnTo>
                  <a:pt x="306113" y="320389"/>
                </a:lnTo>
                <a:lnTo>
                  <a:pt x="12616" y="320389"/>
                </a:lnTo>
                <a:lnTo>
                  <a:pt x="10768" y="320018"/>
                </a:lnTo>
                <a:lnTo>
                  <a:pt x="0" y="307597"/>
                </a:lnTo>
                <a:lnTo>
                  <a:pt x="0" y="12794"/>
                </a:lnTo>
                <a:lnTo>
                  <a:pt x="12625" y="0"/>
                </a:lnTo>
                <a:lnTo>
                  <a:pt x="463849" y="10"/>
                </a:lnTo>
                <a:lnTo>
                  <a:pt x="476541" y="34188"/>
                </a:lnTo>
                <a:lnTo>
                  <a:pt x="36488" y="34188"/>
                </a:lnTo>
                <a:lnTo>
                  <a:pt x="36488" y="286339"/>
                </a:lnTo>
                <a:lnTo>
                  <a:pt x="476542" y="286339"/>
                </a:lnTo>
                <a:lnTo>
                  <a:pt x="476542" y="307597"/>
                </a:lnTo>
                <a:lnTo>
                  <a:pt x="463926" y="320389"/>
                </a:lnTo>
                <a:lnTo>
                  <a:pt x="170429" y="320389"/>
                </a:lnTo>
                <a:lnTo>
                  <a:pt x="463917" y="320391"/>
                </a:lnTo>
                <a:close/>
              </a:path>
              <a:path w="476885" h="417195">
                <a:moveTo>
                  <a:pt x="476542" y="286339"/>
                </a:moveTo>
                <a:lnTo>
                  <a:pt x="439920" y="286339"/>
                </a:lnTo>
                <a:lnTo>
                  <a:pt x="439920" y="34188"/>
                </a:lnTo>
                <a:lnTo>
                  <a:pt x="476541" y="34188"/>
                </a:lnTo>
                <a:lnTo>
                  <a:pt x="476542" y="286339"/>
                </a:lnTo>
                <a:close/>
              </a:path>
              <a:path w="476885" h="417195">
                <a:moveTo>
                  <a:pt x="317784" y="416625"/>
                </a:moveTo>
                <a:lnTo>
                  <a:pt x="158757" y="416625"/>
                </a:lnTo>
                <a:lnTo>
                  <a:pt x="146507" y="400384"/>
                </a:lnTo>
                <a:lnTo>
                  <a:pt x="146932" y="397984"/>
                </a:lnTo>
                <a:lnTo>
                  <a:pt x="147960" y="395695"/>
                </a:lnTo>
                <a:lnTo>
                  <a:pt x="155356" y="377401"/>
                </a:lnTo>
                <a:lnTo>
                  <a:pt x="161565" y="358753"/>
                </a:lnTo>
                <a:lnTo>
                  <a:pt x="166589" y="339749"/>
                </a:lnTo>
                <a:lnTo>
                  <a:pt x="170429" y="320389"/>
                </a:lnTo>
                <a:lnTo>
                  <a:pt x="306114" y="320391"/>
                </a:lnTo>
                <a:lnTo>
                  <a:pt x="315034" y="358767"/>
                </a:lnTo>
                <a:lnTo>
                  <a:pt x="328582" y="395695"/>
                </a:lnTo>
                <a:lnTo>
                  <a:pt x="329610" y="397985"/>
                </a:lnTo>
                <a:lnTo>
                  <a:pt x="330034" y="400384"/>
                </a:lnTo>
                <a:lnTo>
                  <a:pt x="320114" y="416021"/>
                </a:lnTo>
                <a:lnTo>
                  <a:pt x="317784" y="416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366558" y="4994133"/>
            <a:ext cx="592455" cy="3054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61594" marR="5080" indent="-49530">
              <a:lnSpc>
                <a:spcPts val="1000"/>
              </a:lnSpc>
              <a:spcBef>
                <a:spcPts val="300"/>
              </a:spcBef>
            </a:pPr>
            <a:r>
              <a:rPr sz="1000" spc="-85" dirty="0">
                <a:latin typeface="Verdana"/>
                <a:cs typeface="Verdana"/>
              </a:rPr>
              <a:t>T</a:t>
            </a:r>
            <a:r>
              <a:rPr sz="1000" spc="-15" dirty="0">
                <a:latin typeface="Verdana"/>
                <a:cs typeface="Verdana"/>
              </a:rPr>
              <a:t>a</a:t>
            </a:r>
            <a:r>
              <a:rPr sz="1000" spc="-30" dirty="0">
                <a:latin typeface="Verdana"/>
                <a:cs typeface="Verdana"/>
              </a:rPr>
              <a:t>r</a:t>
            </a:r>
            <a:r>
              <a:rPr sz="1000" spc="45" dirty="0">
                <a:latin typeface="Verdana"/>
                <a:cs typeface="Verdana"/>
              </a:rPr>
              <a:t>g</a:t>
            </a:r>
            <a:r>
              <a:rPr sz="1000" spc="5" dirty="0">
                <a:latin typeface="Verdana"/>
                <a:cs typeface="Verdana"/>
              </a:rPr>
              <a:t>e</a:t>
            </a:r>
            <a:r>
              <a:rPr sz="1000" dirty="0">
                <a:latin typeface="Verdana"/>
                <a:cs typeface="Verdana"/>
              </a:rPr>
              <a:t>t</a:t>
            </a:r>
            <a:r>
              <a:rPr sz="1000" spc="5" dirty="0">
                <a:latin typeface="Verdana"/>
                <a:cs typeface="Verdana"/>
              </a:rPr>
              <a:t>e</a:t>
            </a:r>
            <a:r>
              <a:rPr sz="1000" spc="30" dirty="0">
                <a:latin typeface="Verdana"/>
                <a:cs typeface="Verdana"/>
              </a:rPr>
              <a:t>d  </a:t>
            </a:r>
            <a:r>
              <a:rPr sz="1000" dirty="0">
                <a:latin typeface="Verdana"/>
                <a:cs typeface="Verdana"/>
              </a:rPr>
              <a:t>Display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0188" y="5616795"/>
            <a:ext cx="743585" cy="736600"/>
          </a:xfrm>
          <a:custGeom>
            <a:avLst/>
            <a:gdLst/>
            <a:ahLst/>
            <a:cxnLst/>
            <a:rect l="l" t="t" r="r" b="b"/>
            <a:pathLst>
              <a:path w="743585" h="736600">
                <a:moveTo>
                  <a:pt x="419880" y="734059"/>
                </a:moveTo>
                <a:lnTo>
                  <a:pt x="323298" y="734059"/>
                </a:lnTo>
                <a:lnTo>
                  <a:pt x="305411" y="731519"/>
                </a:lnTo>
                <a:lnTo>
                  <a:pt x="296517" y="728979"/>
                </a:lnTo>
                <a:lnTo>
                  <a:pt x="287665" y="727709"/>
                </a:lnTo>
                <a:lnTo>
                  <a:pt x="244260" y="715009"/>
                </a:lnTo>
                <a:lnTo>
                  <a:pt x="235785" y="711199"/>
                </a:lnTo>
                <a:lnTo>
                  <a:pt x="227384" y="708659"/>
                </a:lnTo>
                <a:lnTo>
                  <a:pt x="219069" y="704849"/>
                </a:lnTo>
                <a:lnTo>
                  <a:pt x="194691" y="693419"/>
                </a:lnTo>
                <a:lnTo>
                  <a:pt x="186765" y="688339"/>
                </a:lnTo>
                <a:lnTo>
                  <a:pt x="178953" y="684529"/>
                </a:lnTo>
                <a:lnTo>
                  <a:pt x="163671" y="674369"/>
                </a:lnTo>
                <a:lnTo>
                  <a:pt x="156211" y="669289"/>
                </a:lnTo>
                <a:lnTo>
                  <a:pt x="148883" y="664209"/>
                </a:lnTo>
                <a:lnTo>
                  <a:pt x="141687" y="657859"/>
                </a:lnTo>
                <a:lnTo>
                  <a:pt x="134623" y="652779"/>
                </a:lnTo>
                <a:lnTo>
                  <a:pt x="127700" y="646429"/>
                </a:lnTo>
                <a:lnTo>
                  <a:pt x="120927" y="641349"/>
                </a:lnTo>
                <a:lnTo>
                  <a:pt x="114302" y="634999"/>
                </a:lnTo>
                <a:lnTo>
                  <a:pt x="107827" y="628649"/>
                </a:lnTo>
                <a:lnTo>
                  <a:pt x="101508" y="622299"/>
                </a:lnTo>
                <a:lnTo>
                  <a:pt x="95354" y="615949"/>
                </a:lnTo>
                <a:lnTo>
                  <a:pt x="89365" y="608329"/>
                </a:lnTo>
                <a:lnTo>
                  <a:pt x="83540" y="601979"/>
                </a:lnTo>
                <a:lnTo>
                  <a:pt x="77886" y="594359"/>
                </a:lnTo>
                <a:lnTo>
                  <a:pt x="72411" y="588009"/>
                </a:lnTo>
                <a:lnTo>
                  <a:pt x="67114" y="580389"/>
                </a:lnTo>
                <a:lnTo>
                  <a:pt x="43403" y="541019"/>
                </a:lnTo>
                <a:lnTo>
                  <a:pt x="39237" y="533399"/>
                </a:lnTo>
                <a:lnTo>
                  <a:pt x="35271" y="525779"/>
                </a:lnTo>
                <a:lnTo>
                  <a:pt x="31505" y="516889"/>
                </a:lnTo>
                <a:lnTo>
                  <a:pt x="27941" y="509269"/>
                </a:lnTo>
                <a:lnTo>
                  <a:pt x="24581" y="500379"/>
                </a:lnTo>
                <a:lnTo>
                  <a:pt x="21431" y="491489"/>
                </a:lnTo>
                <a:lnTo>
                  <a:pt x="18489" y="483869"/>
                </a:lnTo>
                <a:lnTo>
                  <a:pt x="6970" y="439419"/>
                </a:lnTo>
                <a:lnTo>
                  <a:pt x="887" y="394969"/>
                </a:lnTo>
                <a:lnTo>
                  <a:pt x="0" y="377189"/>
                </a:lnTo>
                <a:lnTo>
                  <a:pt x="0" y="359409"/>
                </a:lnTo>
                <a:lnTo>
                  <a:pt x="3877" y="313689"/>
                </a:lnTo>
                <a:lnTo>
                  <a:pt x="13237" y="269239"/>
                </a:lnTo>
                <a:lnTo>
                  <a:pt x="18489" y="252729"/>
                </a:lnTo>
                <a:lnTo>
                  <a:pt x="21431" y="243839"/>
                </a:lnTo>
                <a:lnTo>
                  <a:pt x="24581" y="234949"/>
                </a:lnTo>
                <a:lnTo>
                  <a:pt x="27941" y="227329"/>
                </a:lnTo>
                <a:lnTo>
                  <a:pt x="31505" y="218439"/>
                </a:lnTo>
                <a:lnTo>
                  <a:pt x="35271" y="210819"/>
                </a:lnTo>
                <a:lnTo>
                  <a:pt x="39237" y="201929"/>
                </a:lnTo>
                <a:lnTo>
                  <a:pt x="43403" y="194309"/>
                </a:lnTo>
                <a:lnTo>
                  <a:pt x="47766" y="186689"/>
                </a:lnTo>
                <a:lnTo>
                  <a:pt x="52319" y="177799"/>
                </a:lnTo>
                <a:lnTo>
                  <a:pt x="57062" y="170179"/>
                </a:lnTo>
                <a:lnTo>
                  <a:pt x="61996" y="162559"/>
                </a:lnTo>
                <a:lnTo>
                  <a:pt x="67114" y="156209"/>
                </a:lnTo>
                <a:lnTo>
                  <a:pt x="72411" y="148589"/>
                </a:lnTo>
                <a:lnTo>
                  <a:pt x="77886" y="140969"/>
                </a:lnTo>
                <a:lnTo>
                  <a:pt x="83540" y="134619"/>
                </a:lnTo>
                <a:lnTo>
                  <a:pt x="89365" y="126999"/>
                </a:lnTo>
                <a:lnTo>
                  <a:pt x="95354" y="120649"/>
                </a:lnTo>
                <a:lnTo>
                  <a:pt x="101508" y="114299"/>
                </a:lnTo>
                <a:lnTo>
                  <a:pt x="107827" y="106679"/>
                </a:lnTo>
                <a:lnTo>
                  <a:pt x="114302" y="101599"/>
                </a:lnTo>
                <a:lnTo>
                  <a:pt x="120927" y="95249"/>
                </a:lnTo>
                <a:lnTo>
                  <a:pt x="127700" y="88899"/>
                </a:lnTo>
                <a:lnTo>
                  <a:pt x="134623" y="82549"/>
                </a:lnTo>
                <a:lnTo>
                  <a:pt x="141687" y="77469"/>
                </a:lnTo>
                <a:lnTo>
                  <a:pt x="148883" y="72389"/>
                </a:lnTo>
                <a:lnTo>
                  <a:pt x="156211" y="66039"/>
                </a:lnTo>
                <a:lnTo>
                  <a:pt x="163671" y="60959"/>
                </a:lnTo>
                <a:lnTo>
                  <a:pt x="171255" y="57149"/>
                </a:lnTo>
                <a:lnTo>
                  <a:pt x="186765" y="46989"/>
                </a:lnTo>
                <a:lnTo>
                  <a:pt x="194691" y="43179"/>
                </a:lnTo>
                <a:lnTo>
                  <a:pt x="202722" y="38099"/>
                </a:lnTo>
                <a:lnTo>
                  <a:pt x="219069" y="30479"/>
                </a:lnTo>
                <a:lnTo>
                  <a:pt x="227384" y="27939"/>
                </a:lnTo>
                <a:lnTo>
                  <a:pt x="244260" y="20319"/>
                </a:lnTo>
                <a:lnTo>
                  <a:pt x="278868" y="10159"/>
                </a:lnTo>
                <a:lnTo>
                  <a:pt x="287666" y="8889"/>
                </a:lnTo>
                <a:lnTo>
                  <a:pt x="296517" y="6349"/>
                </a:lnTo>
                <a:lnTo>
                  <a:pt x="341305" y="0"/>
                </a:lnTo>
                <a:lnTo>
                  <a:pt x="401874" y="0"/>
                </a:lnTo>
                <a:lnTo>
                  <a:pt x="446661" y="6349"/>
                </a:lnTo>
                <a:lnTo>
                  <a:pt x="455513" y="8889"/>
                </a:lnTo>
                <a:lnTo>
                  <a:pt x="464310" y="10159"/>
                </a:lnTo>
                <a:lnTo>
                  <a:pt x="498918" y="20319"/>
                </a:lnTo>
                <a:lnTo>
                  <a:pt x="515794" y="27939"/>
                </a:lnTo>
                <a:lnTo>
                  <a:pt x="524109" y="30479"/>
                </a:lnTo>
                <a:lnTo>
                  <a:pt x="540456" y="38099"/>
                </a:lnTo>
                <a:lnTo>
                  <a:pt x="548487" y="43179"/>
                </a:lnTo>
                <a:lnTo>
                  <a:pt x="556413" y="46989"/>
                </a:lnTo>
                <a:lnTo>
                  <a:pt x="571923" y="57149"/>
                </a:lnTo>
                <a:lnTo>
                  <a:pt x="579507" y="60959"/>
                </a:lnTo>
                <a:lnTo>
                  <a:pt x="586967" y="66039"/>
                </a:lnTo>
                <a:lnTo>
                  <a:pt x="594295" y="72389"/>
                </a:lnTo>
                <a:lnTo>
                  <a:pt x="601491" y="77469"/>
                </a:lnTo>
                <a:lnTo>
                  <a:pt x="608555" y="82549"/>
                </a:lnTo>
                <a:lnTo>
                  <a:pt x="615478" y="88899"/>
                </a:lnTo>
                <a:lnTo>
                  <a:pt x="622251" y="95249"/>
                </a:lnTo>
                <a:lnTo>
                  <a:pt x="628876" y="101599"/>
                </a:lnTo>
                <a:lnTo>
                  <a:pt x="635351" y="106679"/>
                </a:lnTo>
                <a:lnTo>
                  <a:pt x="641670" y="114299"/>
                </a:lnTo>
                <a:lnTo>
                  <a:pt x="647824" y="120649"/>
                </a:lnTo>
                <a:lnTo>
                  <a:pt x="653814" y="126999"/>
                </a:lnTo>
                <a:lnTo>
                  <a:pt x="659638" y="134619"/>
                </a:lnTo>
                <a:lnTo>
                  <a:pt x="665292" y="140969"/>
                </a:lnTo>
                <a:lnTo>
                  <a:pt x="670767" y="148589"/>
                </a:lnTo>
                <a:lnTo>
                  <a:pt x="676064" y="156209"/>
                </a:lnTo>
                <a:lnTo>
                  <a:pt x="681182" y="162559"/>
                </a:lnTo>
                <a:lnTo>
                  <a:pt x="686116" y="170179"/>
                </a:lnTo>
                <a:lnTo>
                  <a:pt x="690859" y="177799"/>
                </a:lnTo>
                <a:lnTo>
                  <a:pt x="695412" y="186689"/>
                </a:lnTo>
                <a:lnTo>
                  <a:pt x="699775" y="194309"/>
                </a:lnTo>
                <a:lnTo>
                  <a:pt x="703941" y="201929"/>
                </a:lnTo>
                <a:lnTo>
                  <a:pt x="707907" y="210819"/>
                </a:lnTo>
                <a:lnTo>
                  <a:pt x="711673" y="218439"/>
                </a:lnTo>
                <a:lnTo>
                  <a:pt x="715237" y="227329"/>
                </a:lnTo>
                <a:lnTo>
                  <a:pt x="718597" y="234949"/>
                </a:lnTo>
                <a:lnTo>
                  <a:pt x="721747" y="243839"/>
                </a:lnTo>
                <a:lnTo>
                  <a:pt x="724689" y="252729"/>
                </a:lnTo>
                <a:lnTo>
                  <a:pt x="727421" y="260349"/>
                </a:lnTo>
                <a:lnTo>
                  <a:pt x="729941" y="269239"/>
                </a:lnTo>
                <a:lnTo>
                  <a:pt x="739301" y="313689"/>
                </a:lnTo>
                <a:lnTo>
                  <a:pt x="743179" y="359409"/>
                </a:lnTo>
                <a:lnTo>
                  <a:pt x="743179" y="377189"/>
                </a:lnTo>
                <a:lnTo>
                  <a:pt x="739301" y="421639"/>
                </a:lnTo>
                <a:lnTo>
                  <a:pt x="729941" y="466089"/>
                </a:lnTo>
                <a:lnTo>
                  <a:pt x="721747" y="491489"/>
                </a:lnTo>
                <a:lnTo>
                  <a:pt x="718597" y="500379"/>
                </a:lnTo>
                <a:lnTo>
                  <a:pt x="715237" y="509269"/>
                </a:lnTo>
                <a:lnTo>
                  <a:pt x="711673" y="516889"/>
                </a:lnTo>
                <a:lnTo>
                  <a:pt x="707907" y="525779"/>
                </a:lnTo>
                <a:lnTo>
                  <a:pt x="703941" y="533399"/>
                </a:lnTo>
                <a:lnTo>
                  <a:pt x="699775" y="541019"/>
                </a:lnTo>
                <a:lnTo>
                  <a:pt x="695412" y="549909"/>
                </a:lnTo>
                <a:lnTo>
                  <a:pt x="670767" y="588009"/>
                </a:lnTo>
                <a:lnTo>
                  <a:pt x="665292" y="594359"/>
                </a:lnTo>
                <a:lnTo>
                  <a:pt x="659638" y="601979"/>
                </a:lnTo>
                <a:lnTo>
                  <a:pt x="653814" y="608329"/>
                </a:lnTo>
                <a:lnTo>
                  <a:pt x="647824" y="615949"/>
                </a:lnTo>
                <a:lnTo>
                  <a:pt x="641670" y="622299"/>
                </a:lnTo>
                <a:lnTo>
                  <a:pt x="635351" y="628649"/>
                </a:lnTo>
                <a:lnTo>
                  <a:pt x="628876" y="634999"/>
                </a:lnTo>
                <a:lnTo>
                  <a:pt x="622251" y="641349"/>
                </a:lnTo>
                <a:lnTo>
                  <a:pt x="615478" y="646429"/>
                </a:lnTo>
                <a:lnTo>
                  <a:pt x="608555" y="652779"/>
                </a:lnTo>
                <a:lnTo>
                  <a:pt x="601491" y="657859"/>
                </a:lnTo>
                <a:lnTo>
                  <a:pt x="594295" y="664209"/>
                </a:lnTo>
                <a:lnTo>
                  <a:pt x="586967" y="669289"/>
                </a:lnTo>
                <a:lnTo>
                  <a:pt x="579507" y="674369"/>
                </a:lnTo>
                <a:lnTo>
                  <a:pt x="564225" y="684529"/>
                </a:lnTo>
                <a:lnTo>
                  <a:pt x="556413" y="688339"/>
                </a:lnTo>
                <a:lnTo>
                  <a:pt x="548487" y="693419"/>
                </a:lnTo>
                <a:lnTo>
                  <a:pt x="524109" y="704849"/>
                </a:lnTo>
                <a:lnTo>
                  <a:pt x="515794" y="708659"/>
                </a:lnTo>
                <a:lnTo>
                  <a:pt x="507393" y="711199"/>
                </a:lnTo>
                <a:lnTo>
                  <a:pt x="498918" y="715009"/>
                </a:lnTo>
                <a:lnTo>
                  <a:pt x="455513" y="727709"/>
                </a:lnTo>
                <a:lnTo>
                  <a:pt x="446661" y="728979"/>
                </a:lnTo>
                <a:lnTo>
                  <a:pt x="437767" y="731519"/>
                </a:lnTo>
                <a:lnTo>
                  <a:pt x="419880" y="734059"/>
                </a:lnTo>
                <a:close/>
              </a:path>
              <a:path w="743585" h="736600">
                <a:moveTo>
                  <a:pt x="392849" y="736599"/>
                </a:moveTo>
                <a:lnTo>
                  <a:pt x="350330" y="736599"/>
                </a:lnTo>
                <a:lnTo>
                  <a:pt x="332291" y="734059"/>
                </a:lnTo>
                <a:lnTo>
                  <a:pt x="410888" y="734059"/>
                </a:lnTo>
                <a:lnTo>
                  <a:pt x="392849" y="736599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7152" y="5777003"/>
            <a:ext cx="483234" cy="417195"/>
          </a:xfrm>
          <a:custGeom>
            <a:avLst/>
            <a:gdLst/>
            <a:ahLst/>
            <a:cxnLst/>
            <a:rect l="l" t="t" r="r" b="b"/>
            <a:pathLst>
              <a:path w="483234" h="417195">
                <a:moveTo>
                  <a:pt x="470102" y="320391"/>
                </a:moveTo>
                <a:lnTo>
                  <a:pt x="310195" y="320389"/>
                </a:lnTo>
                <a:lnTo>
                  <a:pt x="12784" y="320389"/>
                </a:lnTo>
                <a:lnTo>
                  <a:pt x="10911" y="320018"/>
                </a:lnTo>
                <a:lnTo>
                  <a:pt x="0" y="307597"/>
                </a:lnTo>
                <a:lnTo>
                  <a:pt x="0" y="12794"/>
                </a:lnTo>
                <a:lnTo>
                  <a:pt x="12793" y="0"/>
                </a:lnTo>
                <a:lnTo>
                  <a:pt x="470034" y="10"/>
                </a:lnTo>
                <a:lnTo>
                  <a:pt x="482894" y="34188"/>
                </a:lnTo>
                <a:lnTo>
                  <a:pt x="36974" y="34188"/>
                </a:lnTo>
                <a:lnTo>
                  <a:pt x="36974" y="286339"/>
                </a:lnTo>
                <a:lnTo>
                  <a:pt x="482896" y="286339"/>
                </a:lnTo>
                <a:lnTo>
                  <a:pt x="482896" y="307597"/>
                </a:lnTo>
                <a:lnTo>
                  <a:pt x="470112" y="320389"/>
                </a:lnTo>
                <a:lnTo>
                  <a:pt x="172701" y="320389"/>
                </a:lnTo>
                <a:lnTo>
                  <a:pt x="470102" y="320391"/>
                </a:lnTo>
                <a:close/>
              </a:path>
              <a:path w="483234" h="417195">
                <a:moveTo>
                  <a:pt x="482896" y="286339"/>
                </a:moveTo>
                <a:lnTo>
                  <a:pt x="445785" y="286339"/>
                </a:lnTo>
                <a:lnTo>
                  <a:pt x="445785" y="34188"/>
                </a:lnTo>
                <a:lnTo>
                  <a:pt x="482894" y="34188"/>
                </a:lnTo>
                <a:lnTo>
                  <a:pt x="482896" y="286339"/>
                </a:lnTo>
                <a:close/>
              </a:path>
              <a:path w="483234" h="417195">
                <a:moveTo>
                  <a:pt x="322021" y="416625"/>
                </a:moveTo>
                <a:lnTo>
                  <a:pt x="160874" y="416625"/>
                </a:lnTo>
                <a:lnTo>
                  <a:pt x="148461" y="400384"/>
                </a:lnTo>
                <a:lnTo>
                  <a:pt x="148891" y="397984"/>
                </a:lnTo>
                <a:lnTo>
                  <a:pt x="149933" y="395695"/>
                </a:lnTo>
                <a:lnTo>
                  <a:pt x="157427" y="377401"/>
                </a:lnTo>
                <a:lnTo>
                  <a:pt x="163719" y="358753"/>
                </a:lnTo>
                <a:lnTo>
                  <a:pt x="168810" y="339749"/>
                </a:lnTo>
                <a:lnTo>
                  <a:pt x="172701" y="320389"/>
                </a:lnTo>
                <a:lnTo>
                  <a:pt x="310195" y="320391"/>
                </a:lnTo>
                <a:lnTo>
                  <a:pt x="319234" y="358767"/>
                </a:lnTo>
                <a:lnTo>
                  <a:pt x="332963" y="395695"/>
                </a:lnTo>
                <a:lnTo>
                  <a:pt x="334005" y="397985"/>
                </a:lnTo>
                <a:lnTo>
                  <a:pt x="334435" y="400384"/>
                </a:lnTo>
                <a:lnTo>
                  <a:pt x="324383" y="416021"/>
                </a:lnTo>
                <a:lnTo>
                  <a:pt x="322021" y="416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4390" y="6506350"/>
            <a:ext cx="633095" cy="43243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065" marR="5080" algn="ctr">
              <a:lnSpc>
                <a:spcPts val="1000"/>
              </a:lnSpc>
              <a:spcBef>
                <a:spcPts val="300"/>
              </a:spcBef>
            </a:pPr>
            <a:r>
              <a:rPr sz="1000" spc="25" dirty="0">
                <a:latin typeface="Verdana"/>
                <a:cs typeface="Verdana"/>
              </a:rPr>
              <a:t>Mobile  </a:t>
            </a:r>
            <a:r>
              <a:rPr sz="1000" spc="20" dirty="0">
                <a:latin typeface="Verdana"/>
                <a:cs typeface="Verdana"/>
              </a:rPr>
              <a:t>Location  </a:t>
            </a:r>
            <a:r>
              <a:rPr sz="1000" spc="-85" dirty="0">
                <a:latin typeface="Verdana"/>
                <a:cs typeface="Verdana"/>
              </a:rPr>
              <a:t>T</a:t>
            </a:r>
            <a:r>
              <a:rPr sz="1000" spc="-15" dirty="0">
                <a:latin typeface="Verdana"/>
                <a:cs typeface="Verdana"/>
              </a:rPr>
              <a:t>a</a:t>
            </a:r>
            <a:r>
              <a:rPr sz="1000" spc="-30" dirty="0">
                <a:latin typeface="Verdana"/>
                <a:cs typeface="Verdana"/>
              </a:rPr>
              <a:t>r</a:t>
            </a:r>
            <a:r>
              <a:rPr sz="1000" spc="45" dirty="0">
                <a:latin typeface="Verdana"/>
                <a:cs typeface="Verdana"/>
              </a:rPr>
              <a:t>g</a:t>
            </a:r>
            <a:r>
              <a:rPr sz="1000" spc="5" dirty="0">
                <a:latin typeface="Verdana"/>
                <a:cs typeface="Verdana"/>
              </a:rPr>
              <a:t>e</a:t>
            </a:r>
            <a:r>
              <a:rPr sz="1000" spc="15" dirty="0">
                <a:latin typeface="Verdana"/>
                <a:cs typeface="Verdana"/>
              </a:rPr>
              <a:t>t</a:t>
            </a:r>
            <a:r>
              <a:rPr sz="1000" spc="10" dirty="0">
                <a:latin typeface="Verdana"/>
                <a:cs typeface="Verdana"/>
              </a:rPr>
              <a:t>i</a:t>
            </a:r>
            <a:r>
              <a:rPr sz="1000" spc="-15" dirty="0">
                <a:latin typeface="Verdana"/>
                <a:cs typeface="Verdana"/>
              </a:rPr>
              <a:t>n</a:t>
            </a:r>
            <a:r>
              <a:rPr sz="1000" spc="45" dirty="0">
                <a:latin typeface="Verdana"/>
                <a:cs typeface="Verdana"/>
              </a:rPr>
              <a:t>g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55143" y="5616795"/>
            <a:ext cx="743585" cy="736600"/>
          </a:xfrm>
          <a:custGeom>
            <a:avLst/>
            <a:gdLst/>
            <a:ahLst/>
            <a:cxnLst/>
            <a:rect l="l" t="t" r="r" b="b"/>
            <a:pathLst>
              <a:path w="743585" h="736600">
                <a:moveTo>
                  <a:pt x="419880" y="734059"/>
                </a:moveTo>
                <a:lnTo>
                  <a:pt x="323298" y="734059"/>
                </a:lnTo>
                <a:lnTo>
                  <a:pt x="305411" y="731519"/>
                </a:lnTo>
                <a:lnTo>
                  <a:pt x="296517" y="728979"/>
                </a:lnTo>
                <a:lnTo>
                  <a:pt x="287665" y="727709"/>
                </a:lnTo>
                <a:lnTo>
                  <a:pt x="244260" y="715009"/>
                </a:lnTo>
                <a:lnTo>
                  <a:pt x="235785" y="711199"/>
                </a:lnTo>
                <a:lnTo>
                  <a:pt x="227384" y="708659"/>
                </a:lnTo>
                <a:lnTo>
                  <a:pt x="219068" y="704849"/>
                </a:lnTo>
                <a:lnTo>
                  <a:pt x="194691" y="693419"/>
                </a:lnTo>
                <a:lnTo>
                  <a:pt x="186765" y="688339"/>
                </a:lnTo>
                <a:lnTo>
                  <a:pt x="178953" y="684529"/>
                </a:lnTo>
                <a:lnTo>
                  <a:pt x="163671" y="674369"/>
                </a:lnTo>
                <a:lnTo>
                  <a:pt x="156211" y="669289"/>
                </a:lnTo>
                <a:lnTo>
                  <a:pt x="148883" y="664209"/>
                </a:lnTo>
                <a:lnTo>
                  <a:pt x="141687" y="657859"/>
                </a:lnTo>
                <a:lnTo>
                  <a:pt x="134623" y="652779"/>
                </a:lnTo>
                <a:lnTo>
                  <a:pt x="127700" y="646429"/>
                </a:lnTo>
                <a:lnTo>
                  <a:pt x="120927" y="641349"/>
                </a:lnTo>
                <a:lnTo>
                  <a:pt x="114302" y="634999"/>
                </a:lnTo>
                <a:lnTo>
                  <a:pt x="107826" y="628649"/>
                </a:lnTo>
                <a:lnTo>
                  <a:pt x="101508" y="622299"/>
                </a:lnTo>
                <a:lnTo>
                  <a:pt x="95354" y="615949"/>
                </a:lnTo>
                <a:lnTo>
                  <a:pt x="89364" y="608329"/>
                </a:lnTo>
                <a:lnTo>
                  <a:pt x="83539" y="601979"/>
                </a:lnTo>
                <a:lnTo>
                  <a:pt x="77886" y="594359"/>
                </a:lnTo>
                <a:lnTo>
                  <a:pt x="72411" y="588009"/>
                </a:lnTo>
                <a:lnTo>
                  <a:pt x="67114" y="580389"/>
                </a:lnTo>
                <a:lnTo>
                  <a:pt x="43403" y="541019"/>
                </a:lnTo>
                <a:lnTo>
                  <a:pt x="39236" y="533399"/>
                </a:lnTo>
                <a:lnTo>
                  <a:pt x="35270" y="525779"/>
                </a:lnTo>
                <a:lnTo>
                  <a:pt x="31505" y="516889"/>
                </a:lnTo>
                <a:lnTo>
                  <a:pt x="27941" y="509269"/>
                </a:lnTo>
                <a:lnTo>
                  <a:pt x="24581" y="500379"/>
                </a:lnTo>
                <a:lnTo>
                  <a:pt x="21431" y="491489"/>
                </a:lnTo>
                <a:lnTo>
                  <a:pt x="18489" y="483869"/>
                </a:lnTo>
                <a:lnTo>
                  <a:pt x="6970" y="439419"/>
                </a:lnTo>
                <a:lnTo>
                  <a:pt x="887" y="394969"/>
                </a:lnTo>
                <a:lnTo>
                  <a:pt x="0" y="359409"/>
                </a:lnTo>
                <a:lnTo>
                  <a:pt x="332" y="349249"/>
                </a:lnTo>
                <a:lnTo>
                  <a:pt x="5313" y="304799"/>
                </a:lnTo>
                <a:lnTo>
                  <a:pt x="15757" y="260349"/>
                </a:lnTo>
                <a:lnTo>
                  <a:pt x="18489" y="252729"/>
                </a:lnTo>
                <a:lnTo>
                  <a:pt x="21431" y="243839"/>
                </a:lnTo>
                <a:lnTo>
                  <a:pt x="24581" y="234949"/>
                </a:lnTo>
                <a:lnTo>
                  <a:pt x="27941" y="227329"/>
                </a:lnTo>
                <a:lnTo>
                  <a:pt x="31505" y="218439"/>
                </a:lnTo>
                <a:lnTo>
                  <a:pt x="35270" y="210819"/>
                </a:lnTo>
                <a:lnTo>
                  <a:pt x="39236" y="201929"/>
                </a:lnTo>
                <a:lnTo>
                  <a:pt x="43403" y="194309"/>
                </a:lnTo>
                <a:lnTo>
                  <a:pt x="47766" y="186689"/>
                </a:lnTo>
                <a:lnTo>
                  <a:pt x="52319" y="177799"/>
                </a:lnTo>
                <a:lnTo>
                  <a:pt x="57062" y="170179"/>
                </a:lnTo>
                <a:lnTo>
                  <a:pt x="61996" y="162559"/>
                </a:lnTo>
                <a:lnTo>
                  <a:pt x="67114" y="156209"/>
                </a:lnTo>
                <a:lnTo>
                  <a:pt x="72411" y="148589"/>
                </a:lnTo>
                <a:lnTo>
                  <a:pt x="77886" y="140969"/>
                </a:lnTo>
                <a:lnTo>
                  <a:pt x="83539" y="134619"/>
                </a:lnTo>
                <a:lnTo>
                  <a:pt x="89364" y="126999"/>
                </a:lnTo>
                <a:lnTo>
                  <a:pt x="95354" y="120649"/>
                </a:lnTo>
                <a:lnTo>
                  <a:pt x="101508" y="114299"/>
                </a:lnTo>
                <a:lnTo>
                  <a:pt x="107826" y="106679"/>
                </a:lnTo>
                <a:lnTo>
                  <a:pt x="114302" y="101599"/>
                </a:lnTo>
                <a:lnTo>
                  <a:pt x="120927" y="95249"/>
                </a:lnTo>
                <a:lnTo>
                  <a:pt x="127700" y="88899"/>
                </a:lnTo>
                <a:lnTo>
                  <a:pt x="134623" y="82549"/>
                </a:lnTo>
                <a:lnTo>
                  <a:pt x="141687" y="77469"/>
                </a:lnTo>
                <a:lnTo>
                  <a:pt x="148883" y="72389"/>
                </a:lnTo>
                <a:lnTo>
                  <a:pt x="156211" y="66039"/>
                </a:lnTo>
                <a:lnTo>
                  <a:pt x="163671" y="60959"/>
                </a:lnTo>
                <a:lnTo>
                  <a:pt x="171255" y="57149"/>
                </a:lnTo>
                <a:lnTo>
                  <a:pt x="186765" y="46989"/>
                </a:lnTo>
                <a:lnTo>
                  <a:pt x="194691" y="43179"/>
                </a:lnTo>
                <a:lnTo>
                  <a:pt x="202722" y="38099"/>
                </a:lnTo>
                <a:lnTo>
                  <a:pt x="219068" y="30479"/>
                </a:lnTo>
                <a:lnTo>
                  <a:pt x="227384" y="27939"/>
                </a:lnTo>
                <a:lnTo>
                  <a:pt x="244260" y="20319"/>
                </a:lnTo>
                <a:lnTo>
                  <a:pt x="278868" y="10159"/>
                </a:lnTo>
                <a:lnTo>
                  <a:pt x="287665" y="8889"/>
                </a:lnTo>
                <a:lnTo>
                  <a:pt x="296517" y="6349"/>
                </a:lnTo>
                <a:lnTo>
                  <a:pt x="341304" y="0"/>
                </a:lnTo>
                <a:lnTo>
                  <a:pt x="401874" y="0"/>
                </a:lnTo>
                <a:lnTo>
                  <a:pt x="446661" y="6349"/>
                </a:lnTo>
                <a:lnTo>
                  <a:pt x="455512" y="8889"/>
                </a:lnTo>
                <a:lnTo>
                  <a:pt x="464310" y="10159"/>
                </a:lnTo>
                <a:lnTo>
                  <a:pt x="498918" y="20319"/>
                </a:lnTo>
                <a:lnTo>
                  <a:pt x="515794" y="27939"/>
                </a:lnTo>
                <a:lnTo>
                  <a:pt x="524109" y="30479"/>
                </a:lnTo>
                <a:lnTo>
                  <a:pt x="540456" y="38099"/>
                </a:lnTo>
                <a:lnTo>
                  <a:pt x="548487" y="43179"/>
                </a:lnTo>
                <a:lnTo>
                  <a:pt x="556413" y="46989"/>
                </a:lnTo>
                <a:lnTo>
                  <a:pt x="571923" y="57149"/>
                </a:lnTo>
                <a:lnTo>
                  <a:pt x="579506" y="60959"/>
                </a:lnTo>
                <a:lnTo>
                  <a:pt x="586967" y="66039"/>
                </a:lnTo>
                <a:lnTo>
                  <a:pt x="594295" y="72389"/>
                </a:lnTo>
                <a:lnTo>
                  <a:pt x="601491" y="77469"/>
                </a:lnTo>
                <a:lnTo>
                  <a:pt x="608555" y="82549"/>
                </a:lnTo>
                <a:lnTo>
                  <a:pt x="615478" y="88899"/>
                </a:lnTo>
                <a:lnTo>
                  <a:pt x="622252" y="95249"/>
                </a:lnTo>
                <a:lnTo>
                  <a:pt x="628876" y="101599"/>
                </a:lnTo>
                <a:lnTo>
                  <a:pt x="635351" y="106679"/>
                </a:lnTo>
                <a:lnTo>
                  <a:pt x="641670" y="114299"/>
                </a:lnTo>
                <a:lnTo>
                  <a:pt x="647824" y="120649"/>
                </a:lnTo>
                <a:lnTo>
                  <a:pt x="653814" y="126999"/>
                </a:lnTo>
                <a:lnTo>
                  <a:pt x="659638" y="134619"/>
                </a:lnTo>
                <a:lnTo>
                  <a:pt x="665292" y="140969"/>
                </a:lnTo>
                <a:lnTo>
                  <a:pt x="670767" y="148589"/>
                </a:lnTo>
                <a:lnTo>
                  <a:pt x="676064" y="156209"/>
                </a:lnTo>
                <a:lnTo>
                  <a:pt x="681182" y="162559"/>
                </a:lnTo>
                <a:lnTo>
                  <a:pt x="686116" y="170179"/>
                </a:lnTo>
                <a:lnTo>
                  <a:pt x="690859" y="177799"/>
                </a:lnTo>
                <a:lnTo>
                  <a:pt x="695412" y="186689"/>
                </a:lnTo>
                <a:lnTo>
                  <a:pt x="699775" y="194309"/>
                </a:lnTo>
                <a:lnTo>
                  <a:pt x="703941" y="201929"/>
                </a:lnTo>
                <a:lnTo>
                  <a:pt x="707907" y="210819"/>
                </a:lnTo>
                <a:lnTo>
                  <a:pt x="711672" y="218439"/>
                </a:lnTo>
                <a:lnTo>
                  <a:pt x="715237" y="227329"/>
                </a:lnTo>
                <a:lnTo>
                  <a:pt x="718597" y="234949"/>
                </a:lnTo>
                <a:lnTo>
                  <a:pt x="721747" y="243839"/>
                </a:lnTo>
                <a:lnTo>
                  <a:pt x="724689" y="252729"/>
                </a:lnTo>
                <a:lnTo>
                  <a:pt x="727421" y="260349"/>
                </a:lnTo>
                <a:lnTo>
                  <a:pt x="729941" y="269239"/>
                </a:lnTo>
                <a:lnTo>
                  <a:pt x="739301" y="313689"/>
                </a:lnTo>
                <a:lnTo>
                  <a:pt x="743179" y="359409"/>
                </a:lnTo>
                <a:lnTo>
                  <a:pt x="743179" y="377189"/>
                </a:lnTo>
                <a:lnTo>
                  <a:pt x="739301" y="421639"/>
                </a:lnTo>
                <a:lnTo>
                  <a:pt x="729941" y="466089"/>
                </a:lnTo>
                <a:lnTo>
                  <a:pt x="721747" y="491489"/>
                </a:lnTo>
                <a:lnTo>
                  <a:pt x="718597" y="500379"/>
                </a:lnTo>
                <a:lnTo>
                  <a:pt x="715237" y="509269"/>
                </a:lnTo>
                <a:lnTo>
                  <a:pt x="711672" y="516889"/>
                </a:lnTo>
                <a:lnTo>
                  <a:pt x="707907" y="525779"/>
                </a:lnTo>
                <a:lnTo>
                  <a:pt x="703941" y="533399"/>
                </a:lnTo>
                <a:lnTo>
                  <a:pt x="699775" y="541019"/>
                </a:lnTo>
                <a:lnTo>
                  <a:pt x="695412" y="549909"/>
                </a:lnTo>
                <a:lnTo>
                  <a:pt x="670767" y="588009"/>
                </a:lnTo>
                <a:lnTo>
                  <a:pt x="665292" y="594359"/>
                </a:lnTo>
                <a:lnTo>
                  <a:pt x="659638" y="601979"/>
                </a:lnTo>
                <a:lnTo>
                  <a:pt x="653814" y="608329"/>
                </a:lnTo>
                <a:lnTo>
                  <a:pt x="647824" y="615949"/>
                </a:lnTo>
                <a:lnTo>
                  <a:pt x="641670" y="622299"/>
                </a:lnTo>
                <a:lnTo>
                  <a:pt x="635351" y="628649"/>
                </a:lnTo>
                <a:lnTo>
                  <a:pt x="628876" y="634999"/>
                </a:lnTo>
                <a:lnTo>
                  <a:pt x="622252" y="641349"/>
                </a:lnTo>
                <a:lnTo>
                  <a:pt x="615478" y="646429"/>
                </a:lnTo>
                <a:lnTo>
                  <a:pt x="608555" y="652779"/>
                </a:lnTo>
                <a:lnTo>
                  <a:pt x="601491" y="657859"/>
                </a:lnTo>
                <a:lnTo>
                  <a:pt x="594295" y="664209"/>
                </a:lnTo>
                <a:lnTo>
                  <a:pt x="586967" y="669289"/>
                </a:lnTo>
                <a:lnTo>
                  <a:pt x="579506" y="674369"/>
                </a:lnTo>
                <a:lnTo>
                  <a:pt x="564225" y="684529"/>
                </a:lnTo>
                <a:lnTo>
                  <a:pt x="556413" y="688339"/>
                </a:lnTo>
                <a:lnTo>
                  <a:pt x="548486" y="693419"/>
                </a:lnTo>
                <a:lnTo>
                  <a:pt x="524109" y="704849"/>
                </a:lnTo>
                <a:lnTo>
                  <a:pt x="515794" y="708659"/>
                </a:lnTo>
                <a:lnTo>
                  <a:pt x="507393" y="711199"/>
                </a:lnTo>
                <a:lnTo>
                  <a:pt x="498918" y="715009"/>
                </a:lnTo>
                <a:lnTo>
                  <a:pt x="455512" y="727709"/>
                </a:lnTo>
                <a:lnTo>
                  <a:pt x="446661" y="728979"/>
                </a:lnTo>
                <a:lnTo>
                  <a:pt x="437767" y="731519"/>
                </a:lnTo>
                <a:lnTo>
                  <a:pt x="419880" y="734059"/>
                </a:lnTo>
                <a:close/>
              </a:path>
              <a:path w="743585" h="736600">
                <a:moveTo>
                  <a:pt x="392849" y="736599"/>
                </a:moveTo>
                <a:lnTo>
                  <a:pt x="350329" y="736599"/>
                </a:lnTo>
                <a:lnTo>
                  <a:pt x="332290" y="734059"/>
                </a:lnTo>
                <a:lnTo>
                  <a:pt x="410888" y="734059"/>
                </a:lnTo>
                <a:lnTo>
                  <a:pt x="392849" y="736599"/>
                </a:lnTo>
                <a:close/>
              </a:path>
            </a:pathLst>
          </a:custGeom>
          <a:solidFill>
            <a:srgbClr val="CA1C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88461" y="5777003"/>
            <a:ext cx="483234" cy="417195"/>
          </a:xfrm>
          <a:custGeom>
            <a:avLst/>
            <a:gdLst/>
            <a:ahLst/>
            <a:cxnLst/>
            <a:rect l="l" t="t" r="r" b="b"/>
            <a:pathLst>
              <a:path w="483235" h="417195">
                <a:moveTo>
                  <a:pt x="470102" y="320391"/>
                </a:moveTo>
                <a:lnTo>
                  <a:pt x="310195" y="320389"/>
                </a:lnTo>
                <a:lnTo>
                  <a:pt x="12784" y="320389"/>
                </a:lnTo>
                <a:lnTo>
                  <a:pt x="10911" y="320018"/>
                </a:lnTo>
                <a:lnTo>
                  <a:pt x="0" y="307597"/>
                </a:lnTo>
                <a:lnTo>
                  <a:pt x="0" y="12794"/>
                </a:lnTo>
                <a:lnTo>
                  <a:pt x="12793" y="0"/>
                </a:lnTo>
                <a:lnTo>
                  <a:pt x="470034" y="10"/>
                </a:lnTo>
                <a:lnTo>
                  <a:pt x="482894" y="34188"/>
                </a:lnTo>
                <a:lnTo>
                  <a:pt x="36974" y="34188"/>
                </a:lnTo>
                <a:lnTo>
                  <a:pt x="36974" y="286339"/>
                </a:lnTo>
                <a:lnTo>
                  <a:pt x="482896" y="286339"/>
                </a:lnTo>
                <a:lnTo>
                  <a:pt x="482896" y="307597"/>
                </a:lnTo>
                <a:lnTo>
                  <a:pt x="470112" y="320389"/>
                </a:lnTo>
                <a:lnTo>
                  <a:pt x="172701" y="320389"/>
                </a:lnTo>
                <a:lnTo>
                  <a:pt x="470102" y="320391"/>
                </a:lnTo>
                <a:close/>
              </a:path>
              <a:path w="483235" h="417195">
                <a:moveTo>
                  <a:pt x="482896" y="286339"/>
                </a:moveTo>
                <a:lnTo>
                  <a:pt x="445785" y="286339"/>
                </a:lnTo>
                <a:lnTo>
                  <a:pt x="445785" y="34188"/>
                </a:lnTo>
                <a:lnTo>
                  <a:pt x="482894" y="34188"/>
                </a:lnTo>
                <a:lnTo>
                  <a:pt x="482896" y="286339"/>
                </a:lnTo>
                <a:close/>
              </a:path>
              <a:path w="483235" h="417195">
                <a:moveTo>
                  <a:pt x="322021" y="416625"/>
                </a:moveTo>
                <a:lnTo>
                  <a:pt x="160874" y="416625"/>
                </a:lnTo>
                <a:lnTo>
                  <a:pt x="148461" y="400384"/>
                </a:lnTo>
                <a:lnTo>
                  <a:pt x="148891" y="397984"/>
                </a:lnTo>
                <a:lnTo>
                  <a:pt x="149933" y="395695"/>
                </a:lnTo>
                <a:lnTo>
                  <a:pt x="157427" y="377401"/>
                </a:lnTo>
                <a:lnTo>
                  <a:pt x="163719" y="358753"/>
                </a:lnTo>
                <a:lnTo>
                  <a:pt x="168810" y="339749"/>
                </a:lnTo>
                <a:lnTo>
                  <a:pt x="172701" y="320389"/>
                </a:lnTo>
                <a:lnTo>
                  <a:pt x="310195" y="320391"/>
                </a:lnTo>
                <a:lnTo>
                  <a:pt x="319234" y="358767"/>
                </a:lnTo>
                <a:lnTo>
                  <a:pt x="332963" y="395695"/>
                </a:lnTo>
                <a:lnTo>
                  <a:pt x="334005" y="397985"/>
                </a:lnTo>
                <a:lnTo>
                  <a:pt x="334435" y="400384"/>
                </a:lnTo>
                <a:lnTo>
                  <a:pt x="324383" y="416021"/>
                </a:lnTo>
                <a:lnTo>
                  <a:pt x="322021" y="416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81051" y="6506350"/>
            <a:ext cx="69469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0" dirty="0">
                <a:latin typeface="Verdana"/>
                <a:cs typeface="Verdana"/>
              </a:rPr>
              <a:t>Social</a:t>
            </a:r>
            <a:r>
              <a:rPr sz="1000" spc="-125" dirty="0">
                <a:latin typeface="Verdana"/>
                <a:cs typeface="Verdana"/>
              </a:rPr>
              <a:t> </a:t>
            </a:r>
            <a:r>
              <a:rPr sz="1000" spc="35" dirty="0">
                <a:latin typeface="Verdana"/>
                <a:cs typeface="Verdana"/>
              </a:rPr>
              <a:t>Ads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76452" y="5616795"/>
            <a:ext cx="737235" cy="736600"/>
          </a:xfrm>
          <a:custGeom>
            <a:avLst/>
            <a:gdLst/>
            <a:ahLst/>
            <a:cxnLst/>
            <a:rect l="l" t="t" r="r" b="b"/>
            <a:pathLst>
              <a:path w="737235" h="736600">
                <a:moveTo>
                  <a:pt x="413526" y="734059"/>
                </a:moveTo>
                <a:lnTo>
                  <a:pt x="323298" y="734059"/>
                </a:lnTo>
                <a:lnTo>
                  <a:pt x="305411" y="731519"/>
                </a:lnTo>
                <a:lnTo>
                  <a:pt x="296516" y="728979"/>
                </a:lnTo>
                <a:lnTo>
                  <a:pt x="287665" y="727709"/>
                </a:lnTo>
                <a:lnTo>
                  <a:pt x="244260" y="715009"/>
                </a:lnTo>
                <a:lnTo>
                  <a:pt x="235784" y="711199"/>
                </a:lnTo>
                <a:lnTo>
                  <a:pt x="227384" y="708659"/>
                </a:lnTo>
                <a:lnTo>
                  <a:pt x="219068" y="704849"/>
                </a:lnTo>
                <a:lnTo>
                  <a:pt x="194691" y="693419"/>
                </a:lnTo>
                <a:lnTo>
                  <a:pt x="186765" y="688339"/>
                </a:lnTo>
                <a:lnTo>
                  <a:pt x="178953" y="684529"/>
                </a:lnTo>
                <a:lnTo>
                  <a:pt x="163671" y="674369"/>
                </a:lnTo>
                <a:lnTo>
                  <a:pt x="156211" y="669289"/>
                </a:lnTo>
                <a:lnTo>
                  <a:pt x="148882" y="664209"/>
                </a:lnTo>
                <a:lnTo>
                  <a:pt x="141687" y="657859"/>
                </a:lnTo>
                <a:lnTo>
                  <a:pt x="134623" y="652779"/>
                </a:lnTo>
                <a:lnTo>
                  <a:pt x="127700" y="646429"/>
                </a:lnTo>
                <a:lnTo>
                  <a:pt x="120926" y="641349"/>
                </a:lnTo>
                <a:lnTo>
                  <a:pt x="114302" y="634999"/>
                </a:lnTo>
                <a:lnTo>
                  <a:pt x="107826" y="628649"/>
                </a:lnTo>
                <a:lnTo>
                  <a:pt x="101508" y="622299"/>
                </a:lnTo>
                <a:lnTo>
                  <a:pt x="95354" y="615949"/>
                </a:lnTo>
                <a:lnTo>
                  <a:pt x="89365" y="608329"/>
                </a:lnTo>
                <a:lnTo>
                  <a:pt x="83540" y="601979"/>
                </a:lnTo>
                <a:lnTo>
                  <a:pt x="77886" y="594359"/>
                </a:lnTo>
                <a:lnTo>
                  <a:pt x="72411" y="588009"/>
                </a:lnTo>
                <a:lnTo>
                  <a:pt x="67114" y="580389"/>
                </a:lnTo>
                <a:lnTo>
                  <a:pt x="43403" y="541019"/>
                </a:lnTo>
                <a:lnTo>
                  <a:pt x="39236" y="533399"/>
                </a:lnTo>
                <a:lnTo>
                  <a:pt x="35270" y="525779"/>
                </a:lnTo>
                <a:lnTo>
                  <a:pt x="31505" y="516889"/>
                </a:lnTo>
                <a:lnTo>
                  <a:pt x="27940" y="509269"/>
                </a:lnTo>
                <a:lnTo>
                  <a:pt x="24581" y="500379"/>
                </a:lnTo>
                <a:lnTo>
                  <a:pt x="21430" y="491489"/>
                </a:lnTo>
                <a:lnTo>
                  <a:pt x="18489" y="483869"/>
                </a:lnTo>
                <a:lnTo>
                  <a:pt x="6969" y="439419"/>
                </a:lnTo>
                <a:lnTo>
                  <a:pt x="887" y="394969"/>
                </a:lnTo>
                <a:lnTo>
                  <a:pt x="0" y="377189"/>
                </a:lnTo>
                <a:lnTo>
                  <a:pt x="0" y="359409"/>
                </a:lnTo>
                <a:lnTo>
                  <a:pt x="3877" y="313689"/>
                </a:lnTo>
                <a:lnTo>
                  <a:pt x="13237" y="269239"/>
                </a:lnTo>
                <a:lnTo>
                  <a:pt x="18489" y="252729"/>
                </a:lnTo>
                <a:lnTo>
                  <a:pt x="21430" y="243839"/>
                </a:lnTo>
                <a:lnTo>
                  <a:pt x="24581" y="234949"/>
                </a:lnTo>
                <a:lnTo>
                  <a:pt x="27940" y="227329"/>
                </a:lnTo>
                <a:lnTo>
                  <a:pt x="31505" y="218439"/>
                </a:lnTo>
                <a:lnTo>
                  <a:pt x="35270" y="210819"/>
                </a:lnTo>
                <a:lnTo>
                  <a:pt x="39236" y="201929"/>
                </a:lnTo>
                <a:lnTo>
                  <a:pt x="43403" y="194309"/>
                </a:lnTo>
                <a:lnTo>
                  <a:pt x="47765" y="186689"/>
                </a:lnTo>
                <a:lnTo>
                  <a:pt x="52318" y="177799"/>
                </a:lnTo>
                <a:lnTo>
                  <a:pt x="57062" y="170179"/>
                </a:lnTo>
                <a:lnTo>
                  <a:pt x="61995" y="162559"/>
                </a:lnTo>
                <a:lnTo>
                  <a:pt x="67114" y="156209"/>
                </a:lnTo>
                <a:lnTo>
                  <a:pt x="72411" y="148589"/>
                </a:lnTo>
                <a:lnTo>
                  <a:pt x="77886" y="140969"/>
                </a:lnTo>
                <a:lnTo>
                  <a:pt x="83540" y="134619"/>
                </a:lnTo>
                <a:lnTo>
                  <a:pt x="89365" y="126999"/>
                </a:lnTo>
                <a:lnTo>
                  <a:pt x="95354" y="120649"/>
                </a:lnTo>
                <a:lnTo>
                  <a:pt x="101508" y="114299"/>
                </a:lnTo>
                <a:lnTo>
                  <a:pt x="107826" y="106679"/>
                </a:lnTo>
                <a:lnTo>
                  <a:pt x="114302" y="101599"/>
                </a:lnTo>
                <a:lnTo>
                  <a:pt x="120926" y="95249"/>
                </a:lnTo>
                <a:lnTo>
                  <a:pt x="127700" y="88899"/>
                </a:lnTo>
                <a:lnTo>
                  <a:pt x="134623" y="82549"/>
                </a:lnTo>
                <a:lnTo>
                  <a:pt x="141687" y="77469"/>
                </a:lnTo>
                <a:lnTo>
                  <a:pt x="148882" y="72389"/>
                </a:lnTo>
                <a:lnTo>
                  <a:pt x="156211" y="66039"/>
                </a:lnTo>
                <a:lnTo>
                  <a:pt x="163671" y="60959"/>
                </a:lnTo>
                <a:lnTo>
                  <a:pt x="171255" y="57149"/>
                </a:lnTo>
                <a:lnTo>
                  <a:pt x="186765" y="46989"/>
                </a:lnTo>
                <a:lnTo>
                  <a:pt x="194691" y="43179"/>
                </a:lnTo>
                <a:lnTo>
                  <a:pt x="202722" y="38099"/>
                </a:lnTo>
                <a:lnTo>
                  <a:pt x="219068" y="30479"/>
                </a:lnTo>
                <a:lnTo>
                  <a:pt x="227384" y="27939"/>
                </a:lnTo>
                <a:lnTo>
                  <a:pt x="244260" y="20319"/>
                </a:lnTo>
                <a:lnTo>
                  <a:pt x="278868" y="10159"/>
                </a:lnTo>
                <a:lnTo>
                  <a:pt x="287665" y="8889"/>
                </a:lnTo>
                <a:lnTo>
                  <a:pt x="296516" y="6349"/>
                </a:lnTo>
                <a:lnTo>
                  <a:pt x="341304" y="0"/>
                </a:lnTo>
                <a:lnTo>
                  <a:pt x="395520" y="0"/>
                </a:lnTo>
                <a:lnTo>
                  <a:pt x="440307" y="6349"/>
                </a:lnTo>
                <a:lnTo>
                  <a:pt x="449158" y="8889"/>
                </a:lnTo>
                <a:lnTo>
                  <a:pt x="457956" y="10159"/>
                </a:lnTo>
                <a:lnTo>
                  <a:pt x="492564" y="20319"/>
                </a:lnTo>
                <a:lnTo>
                  <a:pt x="509439" y="27939"/>
                </a:lnTo>
                <a:lnTo>
                  <a:pt x="517755" y="30479"/>
                </a:lnTo>
                <a:lnTo>
                  <a:pt x="534102" y="38099"/>
                </a:lnTo>
                <a:lnTo>
                  <a:pt x="542133" y="43179"/>
                </a:lnTo>
                <a:lnTo>
                  <a:pt x="550059" y="46989"/>
                </a:lnTo>
                <a:lnTo>
                  <a:pt x="565569" y="57149"/>
                </a:lnTo>
                <a:lnTo>
                  <a:pt x="573152" y="60959"/>
                </a:lnTo>
                <a:lnTo>
                  <a:pt x="580613" y="66039"/>
                </a:lnTo>
                <a:lnTo>
                  <a:pt x="587941" y="72389"/>
                </a:lnTo>
                <a:lnTo>
                  <a:pt x="595137" y="77469"/>
                </a:lnTo>
                <a:lnTo>
                  <a:pt x="602201" y="82549"/>
                </a:lnTo>
                <a:lnTo>
                  <a:pt x="609124" y="88899"/>
                </a:lnTo>
                <a:lnTo>
                  <a:pt x="615897" y="95249"/>
                </a:lnTo>
                <a:lnTo>
                  <a:pt x="622522" y="101599"/>
                </a:lnTo>
                <a:lnTo>
                  <a:pt x="628997" y="106679"/>
                </a:lnTo>
                <a:lnTo>
                  <a:pt x="635316" y="114299"/>
                </a:lnTo>
                <a:lnTo>
                  <a:pt x="641470" y="120649"/>
                </a:lnTo>
                <a:lnTo>
                  <a:pt x="647460" y="126999"/>
                </a:lnTo>
                <a:lnTo>
                  <a:pt x="653284" y="134619"/>
                </a:lnTo>
                <a:lnTo>
                  <a:pt x="658938" y="140969"/>
                </a:lnTo>
                <a:lnTo>
                  <a:pt x="664413" y="148589"/>
                </a:lnTo>
                <a:lnTo>
                  <a:pt x="669710" y="156209"/>
                </a:lnTo>
                <a:lnTo>
                  <a:pt x="674828" y="162559"/>
                </a:lnTo>
                <a:lnTo>
                  <a:pt x="679762" y="170179"/>
                </a:lnTo>
                <a:lnTo>
                  <a:pt x="684505" y="177799"/>
                </a:lnTo>
                <a:lnTo>
                  <a:pt x="689058" y="186689"/>
                </a:lnTo>
                <a:lnTo>
                  <a:pt x="693421" y="194309"/>
                </a:lnTo>
                <a:lnTo>
                  <a:pt x="697587" y="201929"/>
                </a:lnTo>
                <a:lnTo>
                  <a:pt x="701553" y="210819"/>
                </a:lnTo>
                <a:lnTo>
                  <a:pt x="705319" y="218439"/>
                </a:lnTo>
                <a:lnTo>
                  <a:pt x="708883" y="227329"/>
                </a:lnTo>
                <a:lnTo>
                  <a:pt x="712243" y="234949"/>
                </a:lnTo>
                <a:lnTo>
                  <a:pt x="715393" y="243839"/>
                </a:lnTo>
                <a:lnTo>
                  <a:pt x="718335" y="252729"/>
                </a:lnTo>
                <a:lnTo>
                  <a:pt x="721067" y="260349"/>
                </a:lnTo>
                <a:lnTo>
                  <a:pt x="723587" y="269239"/>
                </a:lnTo>
                <a:lnTo>
                  <a:pt x="732947" y="313689"/>
                </a:lnTo>
                <a:lnTo>
                  <a:pt x="736825" y="359409"/>
                </a:lnTo>
                <a:lnTo>
                  <a:pt x="736825" y="377189"/>
                </a:lnTo>
                <a:lnTo>
                  <a:pt x="732947" y="421639"/>
                </a:lnTo>
                <a:lnTo>
                  <a:pt x="723587" y="466089"/>
                </a:lnTo>
                <a:lnTo>
                  <a:pt x="715393" y="491489"/>
                </a:lnTo>
                <a:lnTo>
                  <a:pt x="712243" y="500379"/>
                </a:lnTo>
                <a:lnTo>
                  <a:pt x="708883" y="509269"/>
                </a:lnTo>
                <a:lnTo>
                  <a:pt x="705319" y="516889"/>
                </a:lnTo>
                <a:lnTo>
                  <a:pt x="701553" y="525779"/>
                </a:lnTo>
                <a:lnTo>
                  <a:pt x="697587" y="533399"/>
                </a:lnTo>
                <a:lnTo>
                  <a:pt x="693421" y="541019"/>
                </a:lnTo>
                <a:lnTo>
                  <a:pt x="689058" y="549909"/>
                </a:lnTo>
                <a:lnTo>
                  <a:pt x="664413" y="588009"/>
                </a:lnTo>
                <a:lnTo>
                  <a:pt x="658938" y="594359"/>
                </a:lnTo>
                <a:lnTo>
                  <a:pt x="653285" y="601979"/>
                </a:lnTo>
                <a:lnTo>
                  <a:pt x="647460" y="608329"/>
                </a:lnTo>
                <a:lnTo>
                  <a:pt x="641470" y="615949"/>
                </a:lnTo>
                <a:lnTo>
                  <a:pt x="635316" y="622299"/>
                </a:lnTo>
                <a:lnTo>
                  <a:pt x="628997" y="628649"/>
                </a:lnTo>
                <a:lnTo>
                  <a:pt x="622522" y="634999"/>
                </a:lnTo>
                <a:lnTo>
                  <a:pt x="615897" y="641349"/>
                </a:lnTo>
                <a:lnTo>
                  <a:pt x="609124" y="646429"/>
                </a:lnTo>
                <a:lnTo>
                  <a:pt x="602201" y="652779"/>
                </a:lnTo>
                <a:lnTo>
                  <a:pt x="595137" y="657859"/>
                </a:lnTo>
                <a:lnTo>
                  <a:pt x="587941" y="664209"/>
                </a:lnTo>
                <a:lnTo>
                  <a:pt x="580613" y="669289"/>
                </a:lnTo>
                <a:lnTo>
                  <a:pt x="573152" y="674369"/>
                </a:lnTo>
                <a:lnTo>
                  <a:pt x="557871" y="684529"/>
                </a:lnTo>
                <a:lnTo>
                  <a:pt x="550059" y="688339"/>
                </a:lnTo>
                <a:lnTo>
                  <a:pt x="542132" y="693419"/>
                </a:lnTo>
                <a:lnTo>
                  <a:pt x="517755" y="704849"/>
                </a:lnTo>
                <a:lnTo>
                  <a:pt x="509439" y="708659"/>
                </a:lnTo>
                <a:lnTo>
                  <a:pt x="501039" y="711199"/>
                </a:lnTo>
                <a:lnTo>
                  <a:pt x="492564" y="715009"/>
                </a:lnTo>
                <a:lnTo>
                  <a:pt x="449158" y="727709"/>
                </a:lnTo>
                <a:lnTo>
                  <a:pt x="440307" y="728979"/>
                </a:lnTo>
                <a:lnTo>
                  <a:pt x="431413" y="731519"/>
                </a:lnTo>
                <a:lnTo>
                  <a:pt x="413526" y="734059"/>
                </a:lnTo>
                <a:close/>
              </a:path>
              <a:path w="737235" h="736600">
                <a:moveTo>
                  <a:pt x="386495" y="736599"/>
                </a:moveTo>
                <a:lnTo>
                  <a:pt x="350329" y="736599"/>
                </a:lnTo>
                <a:lnTo>
                  <a:pt x="332290" y="734059"/>
                </a:lnTo>
                <a:lnTo>
                  <a:pt x="404534" y="734059"/>
                </a:lnTo>
                <a:lnTo>
                  <a:pt x="386495" y="736599"/>
                </a:lnTo>
                <a:close/>
              </a:path>
            </a:pathLst>
          </a:custGeom>
          <a:solidFill>
            <a:srgbClr val="042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03416" y="5777003"/>
            <a:ext cx="483234" cy="417195"/>
          </a:xfrm>
          <a:custGeom>
            <a:avLst/>
            <a:gdLst/>
            <a:ahLst/>
            <a:cxnLst/>
            <a:rect l="l" t="t" r="r" b="b"/>
            <a:pathLst>
              <a:path w="483235" h="417195">
                <a:moveTo>
                  <a:pt x="470102" y="320391"/>
                </a:moveTo>
                <a:lnTo>
                  <a:pt x="310195" y="320389"/>
                </a:lnTo>
                <a:lnTo>
                  <a:pt x="12784" y="320389"/>
                </a:lnTo>
                <a:lnTo>
                  <a:pt x="10911" y="320018"/>
                </a:lnTo>
                <a:lnTo>
                  <a:pt x="0" y="307597"/>
                </a:lnTo>
                <a:lnTo>
                  <a:pt x="0" y="12794"/>
                </a:lnTo>
                <a:lnTo>
                  <a:pt x="12793" y="0"/>
                </a:lnTo>
                <a:lnTo>
                  <a:pt x="470034" y="10"/>
                </a:lnTo>
                <a:lnTo>
                  <a:pt x="482894" y="34188"/>
                </a:lnTo>
                <a:lnTo>
                  <a:pt x="36974" y="34188"/>
                </a:lnTo>
                <a:lnTo>
                  <a:pt x="36974" y="286339"/>
                </a:lnTo>
                <a:lnTo>
                  <a:pt x="482896" y="286339"/>
                </a:lnTo>
                <a:lnTo>
                  <a:pt x="482896" y="307597"/>
                </a:lnTo>
                <a:lnTo>
                  <a:pt x="470112" y="320389"/>
                </a:lnTo>
                <a:lnTo>
                  <a:pt x="172701" y="320389"/>
                </a:lnTo>
                <a:lnTo>
                  <a:pt x="470102" y="320391"/>
                </a:lnTo>
                <a:close/>
              </a:path>
              <a:path w="483235" h="417195">
                <a:moveTo>
                  <a:pt x="482896" y="286339"/>
                </a:moveTo>
                <a:lnTo>
                  <a:pt x="445785" y="286339"/>
                </a:lnTo>
                <a:lnTo>
                  <a:pt x="445785" y="34188"/>
                </a:lnTo>
                <a:lnTo>
                  <a:pt x="482894" y="34188"/>
                </a:lnTo>
                <a:lnTo>
                  <a:pt x="482896" y="286339"/>
                </a:lnTo>
                <a:close/>
              </a:path>
              <a:path w="483235" h="417195">
                <a:moveTo>
                  <a:pt x="322021" y="416625"/>
                </a:moveTo>
                <a:lnTo>
                  <a:pt x="160874" y="416625"/>
                </a:lnTo>
                <a:lnTo>
                  <a:pt x="148461" y="400384"/>
                </a:lnTo>
                <a:lnTo>
                  <a:pt x="148891" y="397984"/>
                </a:lnTo>
                <a:lnTo>
                  <a:pt x="149933" y="395695"/>
                </a:lnTo>
                <a:lnTo>
                  <a:pt x="157427" y="377401"/>
                </a:lnTo>
                <a:lnTo>
                  <a:pt x="163719" y="358753"/>
                </a:lnTo>
                <a:lnTo>
                  <a:pt x="168810" y="339749"/>
                </a:lnTo>
                <a:lnTo>
                  <a:pt x="172701" y="320389"/>
                </a:lnTo>
                <a:lnTo>
                  <a:pt x="310195" y="320391"/>
                </a:lnTo>
                <a:lnTo>
                  <a:pt x="319234" y="358767"/>
                </a:lnTo>
                <a:lnTo>
                  <a:pt x="332963" y="395695"/>
                </a:lnTo>
                <a:lnTo>
                  <a:pt x="334005" y="397985"/>
                </a:lnTo>
                <a:lnTo>
                  <a:pt x="334435" y="400384"/>
                </a:lnTo>
                <a:lnTo>
                  <a:pt x="324383" y="416021"/>
                </a:lnTo>
                <a:lnTo>
                  <a:pt x="322021" y="416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459446" y="6506350"/>
            <a:ext cx="572135" cy="3054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9539" marR="5080" indent="-117475">
              <a:lnSpc>
                <a:spcPts val="1000"/>
              </a:lnSpc>
              <a:spcBef>
                <a:spcPts val="300"/>
              </a:spcBef>
            </a:pPr>
            <a:r>
              <a:rPr sz="1000" spc="55" dirty="0">
                <a:latin typeface="Verdana"/>
                <a:cs typeface="Verdana"/>
              </a:rPr>
              <a:t>P</a:t>
            </a:r>
            <a:r>
              <a:rPr sz="1000" spc="-35" dirty="0">
                <a:latin typeface="Verdana"/>
                <a:cs typeface="Verdana"/>
              </a:rPr>
              <a:t>a</a:t>
            </a:r>
            <a:r>
              <a:rPr sz="1000" spc="-15" dirty="0">
                <a:latin typeface="Verdana"/>
                <a:cs typeface="Verdana"/>
              </a:rPr>
              <a:t>y</a:t>
            </a:r>
            <a:r>
              <a:rPr sz="1000" spc="75" dirty="0">
                <a:latin typeface="Arial"/>
                <a:cs typeface="Arial"/>
              </a:rPr>
              <a:t>-</a:t>
            </a:r>
            <a:r>
              <a:rPr sz="1000" spc="60" dirty="0">
                <a:latin typeface="Verdana"/>
                <a:cs typeface="Verdana"/>
              </a:rPr>
              <a:t>P</a:t>
            </a:r>
            <a:r>
              <a:rPr sz="1000" spc="5" dirty="0">
                <a:latin typeface="Verdana"/>
                <a:cs typeface="Verdana"/>
              </a:rPr>
              <a:t>e</a:t>
            </a:r>
            <a:r>
              <a:rPr sz="1000" spc="-15" dirty="0">
                <a:latin typeface="Verdana"/>
                <a:cs typeface="Verdana"/>
              </a:rPr>
              <a:t>r</a:t>
            </a:r>
            <a:r>
              <a:rPr sz="1000" spc="65" dirty="0">
                <a:latin typeface="Arial"/>
                <a:cs typeface="Arial"/>
              </a:rPr>
              <a:t>-  </a:t>
            </a:r>
            <a:r>
              <a:rPr sz="1000" spc="20" dirty="0">
                <a:latin typeface="Verdana"/>
                <a:cs typeface="Verdana"/>
              </a:rPr>
              <a:t>Click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291407" y="5616795"/>
            <a:ext cx="743585" cy="736600"/>
          </a:xfrm>
          <a:custGeom>
            <a:avLst/>
            <a:gdLst/>
            <a:ahLst/>
            <a:cxnLst/>
            <a:rect l="l" t="t" r="r" b="b"/>
            <a:pathLst>
              <a:path w="743585" h="736600">
                <a:moveTo>
                  <a:pt x="419880" y="734059"/>
                </a:moveTo>
                <a:lnTo>
                  <a:pt x="323298" y="734059"/>
                </a:lnTo>
                <a:lnTo>
                  <a:pt x="305411" y="731519"/>
                </a:lnTo>
                <a:lnTo>
                  <a:pt x="296516" y="728979"/>
                </a:lnTo>
                <a:lnTo>
                  <a:pt x="287665" y="727709"/>
                </a:lnTo>
                <a:lnTo>
                  <a:pt x="244260" y="715009"/>
                </a:lnTo>
                <a:lnTo>
                  <a:pt x="235784" y="711199"/>
                </a:lnTo>
                <a:lnTo>
                  <a:pt x="227384" y="708659"/>
                </a:lnTo>
                <a:lnTo>
                  <a:pt x="219068" y="704849"/>
                </a:lnTo>
                <a:lnTo>
                  <a:pt x="194691" y="693419"/>
                </a:lnTo>
                <a:lnTo>
                  <a:pt x="186765" y="688339"/>
                </a:lnTo>
                <a:lnTo>
                  <a:pt x="178953" y="684529"/>
                </a:lnTo>
                <a:lnTo>
                  <a:pt x="163671" y="674369"/>
                </a:lnTo>
                <a:lnTo>
                  <a:pt x="156211" y="669289"/>
                </a:lnTo>
                <a:lnTo>
                  <a:pt x="148882" y="664209"/>
                </a:lnTo>
                <a:lnTo>
                  <a:pt x="141687" y="657859"/>
                </a:lnTo>
                <a:lnTo>
                  <a:pt x="134623" y="652779"/>
                </a:lnTo>
                <a:lnTo>
                  <a:pt x="127700" y="646429"/>
                </a:lnTo>
                <a:lnTo>
                  <a:pt x="120927" y="641349"/>
                </a:lnTo>
                <a:lnTo>
                  <a:pt x="114302" y="634999"/>
                </a:lnTo>
                <a:lnTo>
                  <a:pt x="107827" y="628649"/>
                </a:lnTo>
                <a:lnTo>
                  <a:pt x="101508" y="622299"/>
                </a:lnTo>
                <a:lnTo>
                  <a:pt x="95354" y="615949"/>
                </a:lnTo>
                <a:lnTo>
                  <a:pt x="89365" y="608329"/>
                </a:lnTo>
                <a:lnTo>
                  <a:pt x="83540" y="601979"/>
                </a:lnTo>
                <a:lnTo>
                  <a:pt x="77886" y="594359"/>
                </a:lnTo>
                <a:lnTo>
                  <a:pt x="72411" y="588009"/>
                </a:lnTo>
                <a:lnTo>
                  <a:pt x="67114" y="580389"/>
                </a:lnTo>
                <a:lnTo>
                  <a:pt x="43403" y="541019"/>
                </a:lnTo>
                <a:lnTo>
                  <a:pt x="39236" y="533399"/>
                </a:lnTo>
                <a:lnTo>
                  <a:pt x="35270" y="525779"/>
                </a:lnTo>
                <a:lnTo>
                  <a:pt x="31505" y="516889"/>
                </a:lnTo>
                <a:lnTo>
                  <a:pt x="27940" y="509269"/>
                </a:lnTo>
                <a:lnTo>
                  <a:pt x="24581" y="500379"/>
                </a:lnTo>
                <a:lnTo>
                  <a:pt x="21430" y="491489"/>
                </a:lnTo>
                <a:lnTo>
                  <a:pt x="18489" y="483869"/>
                </a:lnTo>
                <a:lnTo>
                  <a:pt x="6969" y="439419"/>
                </a:lnTo>
                <a:lnTo>
                  <a:pt x="887" y="394969"/>
                </a:lnTo>
                <a:lnTo>
                  <a:pt x="0" y="377189"/>
                </a:lnTo>
                <a:lnTo>
                  <a:pt x="0" y="359409"/>
                </a:lnTo>
                <a:lnTo>
                  <a:pt x="3877" y="313689"/>
                </a:lnTo>
                <a:lnTo>
                  <a:pt x="13237" y="269239"/>
                </a:lnTo>
                <a:lnTo>
                  <a:pt x="18489" y="252729"/>
                </a:lnTo>
                <a:lnTo>
                  <a:pt x="21430" y="243839"/>
                </a:lnTo>
                <a:lnTo>
                  <a:pt x="24581" y="234949"/>
                </a:lnTo>
                <a:lnTo>
                  <a:pt x="27940" y="227329"/>
                </a:lnTo>
                <a:lnTo>
                  <a:pt x="31505" y="218439"/>
                </a:lnTo>
                <a:lnTo>
                  <a:pt x="35270" y="210819"/>
                </a:lnTo>
                <a:lnTo>
                  <a:pt x="39236" y="201929"/>
                </a:lnTo>
                <a:lnTo>
                  <a:pt x="43403" y="194309"/>
                </a:lnTo>
                <a:lnTo>
                  <a:pt x="47765" y="186689"/>
                </a:lnTo>
                <a:lnTo>
                  <a:pt x="52318" y="177799"/>
                </a:lnTo>
                <a:lnTo>
                  <a:pt x="57062" y="170179"/>
                </a:lnTo>
                <a:lnTo>
                  <a:pt x="61996" y="162559"/>
                </a:lnTo>
                <a:lnTo>
                  <a:pt x="67114" y="156209"/>
                </a:lnTo>
                <a:lnTo>
                  <a:pt x="72411" y="148589"/>
                </a:lnTo>
                <a:lnTo>
                  <a:pt x="77886" y="140969"/>
                </a:lnTo>
                <a:lnTo>
                  <a:pt x="83540" y="134619"/>
                </a:lnTo>
                <a:lnTo>
                  <a:pt x="89365" y="126999"/>
                </a:lnTo>
                <a:lnTo>
                  <a:pt x="95354" y="120649"/>
                </a:lnTo>
                <a:lnTo>
                  <a:pt x="101508" y="114299"/>
                </a:lnTo>
                <a:lnTo>
                  <a:pt x="107827" y="106679"/>
                </a:lnTo>
                <a:lnTo>
                  <a:pt x="114302" y="101599"/>
                </a:lnTo>
                <a:lnTo>
                  <a:pt x="120927" y="95249"/>
                </a:lnTo>
                <a:lnTo>
                  <a:pt x="127700" y="88899"/>
                </a:lnTo>
                <a:lnTo>
                  <a:pt x="134623" y="82549"/>
                </a:lnTo>
                <a:lnTo>
                  <a:pt x="141687" y="77469"/>
                </a:lnTo>
                <a:lnTo>
                  <a:pt x="148882" y="72389"/>
                </a:lnTo>
                <a:lnTo>
                  <a:pt x="156211" y="66039"/>
                </a:lnTo>
                <a:lnTo>
                  <a:pt x="163671" y="60959"/>
                </a:lnTo>
                <a:lnTo>
                  <a:pt x="171255" y="57149"/>
                </a:lnTo>
                <a:lnTo>
                  <a:pt x="186765" y="46989"/>
                </a:lnTo>
                <a:lnTo>
                  <a:pt x="194691" y="43179"/>
                </a:lnTo>
                <a:lnTo>
                  <a:pt x="202722" y="38099"/>
                </a:lnTo>
                <a:lnTo>
                  <a:pt x="219068" y="30479"/>
                </a:lnTo>
                <a:lnTo>
                  <a:pt x="227384" y="27939"/>
                </a:lnTo>
                <a:lnTo>
                  <a:pt x="244260" y="20319"/>
                </a:lnTo>
                <a:lnTo>
                  <a:pt x="278868" y="10159"/>
                </a:lnTo>
                <a:lnTo>
                  <a:pt x="287665" y="8889"/>
                </a:lnTo>
                <a:lnTo>
                  <a:pt x="296516" y="6349"/>
                </a:lnTo>
                <a:lnTo>
                  <a:pt x="341305" y="0"/>
                </a:lnTo>
                <a:lnTo>
                  <a:pt x="401874" y="0"/>
                </a:lnTo>
                <a:lnTo>
                  <a:pt x="446661" y="6349"/>
                </a:lnTo>
                <a:lnTo>
                  <a:pt x="455513" y="8889"/>
                </a:lnTo>
                <a:lnTo>
                  <a:pt x="464310" y="10159"/>
                </a:lnTo>
                <a:lnTo>
                  <a:pt x="498918" y="20319"/>
                </a:lnTo>
                <a:lnTo>
                  <a:pt x="515793" y="27939"/>
                </a:lnTo>
                <a:lnTo>
                  <a:pt x="524109" y="30479"/>
                </a:lnTo>
                <a:lnTo>
                  <a:pt x="540456" y="38099"/>
                </a:lnTo>
                <a:lnTo>
                  <a:pt x="548486" y="43179"/>
                </a:lnTo>
                <a:lnTo>
                  <a:pt x="556413" y="46989"/>
                </a:lnTo>
                <a:lnTo>
                  <a:pt x="571923" y="57149"/>
                </a:lnTo>
                <a:lnTo>
                  <a:pt x="579506" y="60959"/>
                </a:lnTo>
                <a:lnTo>
                  <a:pt x="586967" y="66039"/>
                </a:lnTo>
                <a:lnTo>
                  <a:pt x="594295" y="72389"/>
                </a:lnTo>
                <a:lnTo>
                  <a:pt x="601491" y="77469"/>
                </a:lnTo>
                <a:lnTo>
                  <a:pt x="608555" y="82549"/>
                </a:lnTo>
                <a:lnTo>
                  <a:pt x="615478" y="88899"/>
                </a:lnTo>
                <a:lnTo>
                  <a:pt x="622251" y="95249"/>
                </a:lnTo>
                <a:lnTo>
                  <a:pt x="628876" y="101599"/>
                </a:lnTo>
                <a:lnTo>
                  <a:pt x="635351" y="106679"/>
                </a:lnTo>
                <a:lnTo>
                  <a:pt x="641670" y="114299"/>
                </a:lnTo>
                <a:lnTo>
                  <a:pt x="647824" y="120649"/>
                </a:lnTo>
                <a:lnTo>
                  <a:pt x="653813" y="126999"/>
                </a:lnTo>
                <a:lnTo>
                  <a:pt x="659638" y="134619"/>
                </a:lnTo>
                <a:lnTo>
                  <a:pt x="665292" y="140969"/>
                </a:lnTo>
                <a:lnTo>
                  <a:pt x="670767" y="148589"/>
                </a:lnTo>
                <a:lnTo>
                  <a:pt x="676063" y="156209"/>
                </a:lnTo>
                <a:lnTo>
                  <a:pt x="681182" y="162559"/>
                </a:lnTo>
                <a:lnTo>
                  <a:pt x="686116" y="170179"/>
                </a:lnTo>
                <a:lnTo>
                  <a:pt x="690859" y="177799"/>
                </a:lnTo>
                <a:lnTo>
                  <a:pt x="695412" y="186689"/>
                </a:lnTo>
                <a:lnTo>
                  <a:pt x="699774" y="194309"/>
                </a:lnTo>
                <a:lnTo>
                  <a:pt x="703941" y="201929"/>
                </a:lnTo>
                <a:lnTo>
                  <a:pt x="707907" y="210819"/>
                </a:lnTo>
                <a:lnTo>
                  <a:pt x="711672" y="218439"/>
                </a:lnTo>
                <a:lnTo>
                  <a:pt x="715237" y="227329"/>
                </a:lnTo>
                <a:lnTo>
                  <a:pt x="718597" y="234949"/>
                </a:lnTo>
                <a:lnTo>
                  <a:pt x="721747" y="243839"/>
                </a:lnTo>
                <a:lnTo>
                  <a:pt x="724688" y="252729"/>
                </a:lnTo>
                <a:lnTo>
                  <a:pt x="727421" y="260349"/>
                </a:lnTo>
                <a:lnTo>
                  <a:pt x="729941" y="269239"/>
                </a:lnTo>
                <a:lnTo>
                  <a:pt x="739301" y="313689"/>
                </a:lnTo>
                <a:lnTo>
                  <a:pt x="743179" y="359409"/>
                </a:lnTo>
                <a:lnTo>
                  <a:pt x="743179" y="377189"/>
                </a:lnTo>
                <a:lnTo>
                  <a:pt x="739301" y="421639"/>
                </a:lnTo>
                <a:lnTo>
                  <a:pt x="729941" y="466089"/>
                </a:lnTo>
                <a:lnTo>
                  <a:pt x="721747" y="491489"/>
                </a:lnTo>
                <a:lnTo>
                  <a:pt x="718597" y="500379"/>
                </a:lnTo>
                <a:lnTo>
                  <a:pt x="715237" y="509269"/>
                </a:lnTo>
                <a:lnTo>
                  <a:pt x="711672" y="516889"/>
                </a:lnTo>
                <a:lnTo>
                  <a:pt x="707907" y="525779"/>
                </a:lnTo>
                <a:lnTo>
                  <a:pt x="703941" y="533399"/>
                </a:lnTo>
                <a:lnTo>
                  <a:pt x="699774" y="541019"/>
                </a:lnTo>
                <a:lnTo>
                  <a:pt x="695412" y="549909"/>
                </a:lnTo>
                <a:lnTo>
                  <a:pt x="670767" y="588009"/>
                </a:lnTo>
                <a:lnTo>
                  <a:pt x="665292" y="594359"/>
                </a:lnTo>
                <a:lnTo>
                  <a:pt x="659638" y="601979"/>
                </a:lnTo>
                <a:lnTo>
                  <a:pt x="653814" y="608329"/>
                </a:lnTo>
                <a:lnTo>
                  <a:pt x="647824" y="615949"/>
                </a:lnTo>
                <a:lnTo>
                  <a:pt x="641670" y="622299"/>
                </a:lnTo>
                <a:lnTo>
                  <a:pt x="635351" y="628649"/>
                </a:lnTo>
                <a:lnTo>
                  <a:pt x="628876" y="634999"/>
                </a:lnTo>
                <a:lnTo>
                  <a:pt x="622251" y="641349"/>
                </a:lnTo>
                <a:lnTo>
                  <a:pt x="615477" y="646429"/>
                </a:lnTo>
                <a:lnTo>
                  <a:pt x="608554" y="652779"/>
                </a:lnTo>
                <a:lnTo>
                  <a:pt x="601491" y="657859"/>
                </a:lnTo>
                <a:lnTo>
                  <a:pt x="594295" y="664209"/>
                </a:lnTo>
                <a:lnTo>
                  <a:pt x="586967" y="669289"/>
                </a:lnTo>
                <a:lnTo>
                  <a:pt x="579506" y="674369"/>
                </a:lnTo>
                <a:lnTo>
                  <a:pt x="564225" y="684529"/>
                </a:lnTo>
                <a:lnTo>
                  <a:pt x="556413" y="688339"/>
                </a:lnTo>
                <a:lnTo>
                  <a:pt x="548486" y="693419"/>
                </a:lnTo>
                <a:lnTo>
                  <a:pt x="524109" y="704849"/>
                </a:lnTo>
                <a:lnTo>
                  <a:pt x="515793" y="708659"/>
                </a:lnTo>
                <a:lnTo>
                  <a:pt x="507393" y="711199"/>
                </a:lnTo>
                <a:lnTo>
                  <a:pt x="498918" y="715009"/>
                </a:lnTo>
                <a:lnTo>
                  <a:pt x="455513" y="727709"/>
                </a:lnTo>
                <a:lnTo>
                  <a:pt x="446661" y="728979"/>
                </a:lnTo>
                <a:lnTo>
                  <a:pt x="437767" y="731519"/>
                </a:lnTo>
                <a:lnTo>
                  <a:pt x="419880" y="734059"/>
                </a:lnTo>
                <a:close/>
              </a:path>
              <a:path w="743585" h="736600">
                <a:moveTo>
                  <a:pt x="392849" y="736599"/>
                </a:moveTo>
                <a:lnTo>
                  <a:pt x="350330" y="736599"/>
                </a:lnTo>
                <a:lnTo>
                  <a:pt x="332290" y="734059"/>
                </a:lnTo>
                <a:lnTo>
                  <a:pt x="410888" y="734059"/>
                </a:lnTo>
                <a:lnTo>
                  <a:pt x="392849" y="736599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24725" y="5777003"/>
            <a:ext cx="476884" cy="417195"/>
          </a:xfrm>
          <a:custGeom>
            <a:avLst/>
            <a:gdLst/>
            <a:ahLst/>
            <a:cxnLst/>
            <a:rect l="l" t="t" r="r" b="b"/>
            <a:pathLst>
              <a:path w="476885" h="417195">
                <a:moveTo>
                  <a:pt x="463917" y="320391"/>
                </a:moveTo>
                <a:lnTo>
                  <a:pt x="306113" y="320389"/>
                </a:lnTo>
                <a:lnTo>
                  <a:pt x="12616" y="320389"/>
                </a:lnTo>
                <a:lnTo>
                  <a:pt x="10768" y="320018"/>
                </a:lnTo>
                <a:lnTo>
                  <a:pt x="0" y="307597"/>
                </a:lnTo>
                <a:lnTo>
                  <a:pt x="0" y="12794"/>
                </a:lnTo>
                <a:lnTo>
                  <a:pt x="12625" y="0"/>
                </a:lnTo>
                <a:lnTo>
                  <a:pt x="463849" y="10"/>
                </a:lnTo>
                <a:lnTo>
                  <a:pt x="476541" y="34188"/>
                </a:lnTo>
                <a:lnTo>
                  <a:pt x="36488" y="34188"/>
                </a:lnTo>
                <a:lnTo>
                  <a:pt x="36488" y="286339"/>
                </a:lnTo>
                <a:lnTo>
                  <a:pt x="476542" y="286339"/>
                </a:lnTo>
                <a:lnTo>
                  <a:pt x="476542" y="307597"/>
                </a:lnTo>
                <a:lnTo>
                  <a:pt x="463926" y="320389"/>
                </a:lnTo>
                <a:lnTo>
                  <a:pt x="170429" y="320389"/>
                </a:lnTo>
                <a:lnTo>
                  <a:pt x="463917" y="320391"/>
                </a:lnTo>
                <a:close/>
              </a:path>
              <a:path w="476885" h="417195">
                <a:moveTo>
                  <a:pt x="476542" y="286339"/>
                </a:moveTo>
                <a:lnTo>
                  <a:pt x="439920" y="286339"/>
                </a:lnTo>
                <a:lnTo>
                  <a:pt x="439920" y="34188"/>
                </a:lnTo>
                <a:lnTo>
                  <a:pt x="476541" y="34188"/>
                </a:lnTo>
                <a:lnTo>
                  <a:pt x="476542" y="286339"/>
                </a:lnTo>
                <a:close/>
              </a:path>
              <a:path w="476885" h="417195">
                <a:moveTo>
                  <a:pt x="317784" y="416625"/>
                </a:moveTo>
                <a:lnTo>
                  <a:pt x="158757" y="416625"/>
                </a:lnTo>
                <a:lnTo>
                  <a:pt x="146507" y="400384"/>
                </a:lnTo>
                <a:lnTo>
                  <a:pt x="146932" y="397984"/>
                </a:lnTo>
                <a:lnTo>
                  <a:pt x="147960" y="395695"/>
                </a:lnTo>
                <a:lnTo>
                  <a:pt x="155356" y="377401"/>
                </a:lnTo>
                <a:lnTo>
                  <a:pt x="161565" y="358753"/>
                </a:lnTo>
                <a:lnTo>
                  <a:pt x="166589" y="339749"/>
                </a:lnTo>
                <a:lnTo>
                  <a:pt x="170429" y="320389"/>
                </a:lnTo>
                <a:lnTo>
                  <a:pt x="306114" y="320391"/>
                </a:lnTo>
                <a:lnTo>
                  <a:pt x="315034" y="358767"/>
                </a:lnTo>
                <a:lnTo>
                  <a:pt x="328582" y="395695"/>
                </a:lnTo>
                <a:lnTo>
                  <a:pt x="329610" y="397985"/>
                </a:lnTo>
                <a:lnTo>
                  <a:pt x="330034" y="400384"/>
                </a:lnTo>
                <a:lnTo>
                  <a:pt x="320114" y="416021"/>
                </a:lnTo>
                <a:lnTo>
                  <a:pt x="317784" y="416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401702" y="6506350"/>
            <a:ext cx="52260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0" dirty="0">
                <a:latin typeface="Verdana"/>
                <a:cs typeface="Verdana"/>
              </a:rPr>
              <a:t>Pre</a:t>
            </a:r>
            <a:r>
              <a:rPr sz="1000" spc="-114" dirty="0">
                <a:latin typeface="Verdana"/>
                <a:cs typeface="Verdana"/>
              </a:rPr>
              <a:t> </a:t>
            </a:r>
            <a:r>
              <a:rPr sz="1000" spc="20" dirty="0">
                <a:latin typeface="Verdana"/>
                <a:cs typeface="Verdana"/>
              </a:rPr>
              <a:t>Roll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377" y="1499513"/>
            <a:ext cx="3202305" cy="493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20" dirty="0">
                <a:latin typeface="Arial"/>
                <a:cs typeface="Arial"/>
              </a:rPr>
              <a:t>Ampliﬁed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Digital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50" spc="114" dirty="0">
                <a:latin typeface="Arial"/>
                <a:cs typeface="Arial"/>
              </a:rPr>
              <a:t>We</a:t>
            </a:r>
            <a:r>
              <a:rPr sz="1150" spc="35" dirty="0">
                <a:latin typeface="Arial"/>
                <a:cs typeface="Arial"/>
              </a:rPr>
              <a:t> </a:t>
            </a:r>
            <a:r>
              <a:rPr sz="1150" spc="75" dirty="0">
                <a:latin typeface="Arial"/>
                <a:cs typeface="Arial"/>
              </a:rPr>
              <a:t>leverage</a:t>
            </a:r>
            <a:r>
              <a:rPr sz="1150" spc="35" dirty="0">
                <a:latin typeface="Arial"/>
                <a:cs typeface="Arial"/>
              </a:rPr>
              <a:t> </a:t>
            </a:r>
            <a:r>
              <a:rPr sz="1150" spc="55" dirty="0">
                <a:latin typeface="Arial"/>
                <a:cs typeface="Arial"/>
              </a:rPr>
              <a:t>all</a:t>
            </a:r>
            <a:r>
              <a:rPr sz="1150" spc="35" dirty="0">
                <a:latin typeface="Arial"/>
                <a:cs typeface="Arial"/>
              </a:rPr>
              <a:t> </a:t>
            </a:r>
            <a:r>
              <a:rPr sz="1150" spc="110" dirty="0">
                <a:latin typeface="Arial"/>
                <a:cs typeface="Arial"/>
              </a:rPr>
              <a:t>types</a:t>
            </a:r>
            <a:r>
              <a:rPr sz="1150" spc="35" dirty="0">
                <a:latin typeface="Arial"/>
                <a:cs typeface="Arial"/>
              </a:rPr>
              <a:t> </a:t>
            </a:r>
            <a:r>
              <a:rPr sz="1150" spc="125" dirty="0">
                <a:latin typeface="Arial"/>
                <a:cs typeface="Arial"/>
              </a:rPr>
              <a:t>of</a:t>
            </a:r>
            <a:r>
              <a:rPr sz="1150" spc="35" dirty="0">
                <a:latin typeface="Arial"/>
                <a:cs typeface="Arial"/>
              </a:rPr>
              <a:t> </a:t>
            </a:r>
            <a:r>
              <a:rPr sz="1150" spc="105" dirty="0">
                <a:latin typeface="Arial"/>
                <a:cs typeface="Arial"/>
              </a:rPr>
              <a:t>media</a:t>
            </a:r>
            <a:r>
              <a:rPr sz="1150" spc="35" dirty="0">
                <a:latin typeface="Arial"/>
                <a:cs typeface="Arial"/>
              </a:rPr>
              <a:t> </a:t>
            </a:r>
            <a:r>
              <a:rPr sz="1150" spc="140" dirty="0">
                <a:latin typeface="Arial"/>
                <a:cs typeface="Arial"/>
              </a:rPr>
              <a:t>to</a:t>
            </a:r>
            <a:r>
              <a:rPr sz="1150" spc="35" dirty="0">
                <a:latin typeface="Arial"/>
                <a:cs typeface="Arial"/>
              </a:rPr>
              <a:t> </a:t>
            </a:r>
            <a:r>
              <a:rPr sz="1150" spc="100" dirty="0">
                <a:latin typeface="Arial"/>
                <a:cs typeface="Arial"/>
              </a:rPr>
              <a:t>develop</a:t>
            </a:r>
            <a:endParaRPr sz="11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7377" y="1967238"/>
            <a:ext cx="3260725" cy="572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5900"/>
              </a:lnSpc>
              <a:spcBef>
                <a:spcPts val="100"/>
              </a:spcBef>
            </a:pPr>
            <a:r>
              <a:rPr sz="1150" spc="75" dirty="0">
                <a:latin typeface="Arial"/>
                <a:cs typeface="Arial"/>
              </a:rPr>
              <a:t>an </a:t>
            </a:r>
            <a:r>
              <a:rPr sz="1150" spc="100" dirty="0">
                <a:latin typeface="Arial"/>
                <a:cs typeface="Arial"/>
              </a:rPr>
              <a:t>integrated </a:t>
            </a:r>
            <a:r>
              <a:rPr sz="1150" spc="105" dirty="0">
                <a:latin typeface="Arial"/>
                <a:cs typeface="Arial"/>
              </a:rPr>
              <a:t>media </a:t>
            </a:r>
            <a:r>
              <a:rPr sz="1150" spc="90" dirty="0">
                <a:latin typeface="Arial"/>
                <a:cs typeface="Arial"/>
              </a:rPr>
              <a:t>plan </a:t>
            </a:r>
            <a:r>
              <a:rPr sz="1150" spc="114" dirty="0">
                <a:latin typeface="Arial"/>
                <a:cs typeface="Arial"/>
              </a:rPr>
              <a:t>that</a:t>
            </a:r>
            <a:r>
              <a:rPr sz="1150" spc="-200" dirty="0">
                <a:latin typeface="Arial"/>
                <a:cs typeface="Arial"/>
              </a:rPr>
              <a:t> </a:t>
            </a:r>
            <a:r>
              <a:rPr sz="1150" spc="95" dirty="0">
                <a:latin typeface="Arial"/>
                <a:cs typeface="Arial"/>
              </a:rPr>
              <a:t>incorporates  </a:t>
            </a:r>
            <a:r>
              <a:rPr sz="1150" spc="114" dirty="0">
                <a:latin typeface="Arial"/>
                <a:cs typeface="Arial"/>
              </a:rPr>
              <a:t>print</a:t>
            </a:r>
            <a:r>
              <a:rPr sz="1150" spc="35" dirty="0">
                <a:latin typeface="Arial"/>
                <a:cs typeface="Arial"/>
              </a:rPr>
              <a:t> </a:t>
            </a:r>
            <a:r>
              <a:rPr sz="1150" spc="100" dirty="0">
                <a:latin typeface="Arial"/>
                <a:cs typeface="Arial"/>
              </a:rPr>
              <a:t>and</a:t>
            </a:r>
            <a:r>
              <a:rPr sz="1150" spc="35" dirty="0">
                <a:latin typeface="Arial"/>
                <a:cs typeface="Arial"/>
              </a:rPr>
              <a:t> </a:t>
            </a:r>
            <a:r>
              <a:rPr sz="1150" spc="100" dirty="0">
                <a:latin typeface="Arial"/>
                <a:cs typeface="Arial"/>
              </a:rPr>
              <a:t>digital</a:t>
            </a:r>
            <a:r>
              <a:rPr sz="1150" spc="40" dirty="0">
                <a:latin typeface="Arial"/>
                <a:cs typeface="Arial"/>
              </a:rPr>
              <a:t> </a:t>
            </a:r>
            <a:r>
              <a:rPr sz="1150" spc="95" dirty="0">
                <a:latin typeface="Arial"/>
                <a:cs typeface="Arial"/>
              </a:rPr>
              <a:t>placements</a:t>
            </a:r>
            <a:r>
              <a:rPr sz="1150" spc="35" dirty="0">
                <a:latin typeface="Arial"/>
                <a:cs typeface="Arial"/>
              </a:rPr>
              <a:t> </a:t>
            </a:r>
            <a:r>
              <a:rPr sz="1150" spc="140" dirty="0">
                <a:latin typeface="Arial"/>
                <a:cs typeface="Arial"/>
              </a:rPr>
              <a:t>to</a:t>
            </a:r>
            <a:r>
              <a:rPr sz="1150" spc="40" dirty="0">
                <a:latin typeface="Arial"/>
                <a:cs typeface="Arial"/>
              </a:rPr>
              <a:t> </a:t>
            </a:r>
            <a:r>
              <a:rPr sz="1150" spc="100" dirty="0">
                <a:latin typeface="Arial"/>
                <a:cs typeface="Arial"/>
              </a:rPr>
              <a:t>maximize</a:t>
            </a:r>
            <a:endParaRPr sz="11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377" y="2611031"/>
            <a:ext cx="30454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105" dirty="0">
                <a:latin typeface="Arial"/>
                <a:cs typeface="Arial"/>
              </a:rPr>
              <a:t>your </a:t>
            </a:r>
            <a:r>
              <a:rPr sz="1150" spc="40" dirty="0">
                <a:latin typeface="Arial"/>
                <a:cs typeface="Arial"/>
              </a:rPr>
              <a:t>ROI. </a:t>
            </a:r>
            <a:r>
              <a:rPr sz="1150" spc="70" dirty="0">
                <a:latin typeface="Arial"/>
                <a:cs typeface="Arial"/>
              </a:rPr>
              <a:t>Your </a:t>
            </a:r>
            <a:r>
              <a:rPr sz="1150" spc="55" dirty="0">
                <a:latin typeface="Arial"/>
                <a:cs typeface="Arial"/>
              </a:rPr>
              <a:t>success </a:t>
            </a:r>
            <a:r>
              <a:rPr sz="1150" spc="40" dirty="0">
                <a:latin typeface="Arial"/>
                <a:cs typeface="Arial"/>
              </a:rPr>
              <a:t>is </a:t>
            </a:r>
            <a:r>
              <a:rPr sz="1150" spc="110" dirty="0">
                <a:latin typeface="Arial"/>
                <a:cs typeface="Arial"/>
              </a:rPr>
              <a:t>our </a:t>
            </a:r>
            <a:r>
              <a:rPr sz="1150" spc="-5" dirty="0">
                <a:latin typeface="Arial"/>
                <a:cs typeface="Arial"/>
              </a:rPr>
              <a:t>#1</a:t>
            </a:r>
            <a:r>
              <a:rPr sz="1150" spc="-140" dirty="0">
                <a:latin typeface="Arial"/>
                <a:cs typeface="Arial"/>
              </a:rPr>
              <a:t> </a:t>
            </a:r>
            <a:r>
              <a:rPr sz="1150" spc="85" dirty="0">
                <a:latin typeface="Arial"/>
                <a:cs typeface="Arial"/>
              </a:rPr>
              <a:t>priority.</a:t>
            </a:r>
            <a:endParaRPr sz="11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7377" y="3564516"/>
            <a:ext cx="1166495" cy="262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35" dirty="0">
                <a:latin typeface="Verdana"/>
                <a:cs typeface="Verdana"/>
              </a:rPr>
              <a:t>PRODUCTS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0" y="381219"/>
            <a:ext cx="191135" cy="610235"/>
          </a:xfrm>
          <a:custGeom>
            <a:avLst/>
            <a:gdLst/>
            <a:ahLst/>
            <a:cxnLst/>
            <a:rect l="l" t="t" r="r" b="b"/>
            <a:pathLst>
              <a:path w="191135" h="610235">
                <a:moveTo>
                  <a:pt x="0" y="0"/>
                </a:moveTo>
                <a:lnTo>
                  <a:pt x="190615" y="0"/>
                </a:lnTo>
                <a:lnTo>
                  <a:pt x="190615" y="609970"/>
                </a:lnTo>
                <a:lnTo>
                  <a:pt x="0" y="609970"/>
                </a:lnTo>
                <a:lnTo>
                  <a:pt x="0" y="0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400300" y="444773"/>
            <a:ext cx="205486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" dirty="0"/>
              <a:t>OVERVIEW</a:t>
            </a:r>
          </a:p>
        </p:txBody>
      </p:sp>
      <p:sp>
        <p:nvSpPr>
          <p:cNvPr id="32" name="object 32"/>
          <p:cNvSpPr/>
          <p:nvPr/>
        </p:nvSpPr>
        <p:spPr>
          <a:xfrm>
            <a:off x="3227758" y="689381"/>
            <a:ext cx="2541905" cy="0"/>
          </a:xfrm>
          <a:custGeom>
            <a:avLst/>
            <a:gdLst/>
            <a:ahLst/>
            <a:cxnLst/>
            <a:rect l="l" t="t" r="r" b="b"/>
            <a:pathLst>
              <a:path w="2541904">
                <a:moveTo>
                  <a:pt x="0" y="0"/>
                </a:moveTo>
                <a:lnTo>
                  <a:pt x="2541541" y="0"/>
                </a:lnTo>
              </a:path>
            </a:pathLst>
          </a:custGeom>
          <a:ln w="19061">
            <a:solidFill>
              <a:srgbClr val="8CC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35378" y="1486790"/>
            <a:ext cx="1353820" cy="470534"/>
          </a:xfrm>
          <a:custGeom>
            <a:avLst/>
            <a:gdLst/>
            <a:ahLst/>
            <a:cxnLst/>
            <a:rect l="l" t="t" r="r" b="b"/>
            <a:pathLst>
              <a:path w="1353820" h="470535">
                <a:moveTo>
                  <a:pt x="0" y="470185"/>
                </a:moveTo>
                <a:lnTo>
                  <a:pt x="1353371" y="470185"/>
                </a:lnTo>
                <a:lnTo>
                  <a:pt x="1353371" y="0"/>
                </a:lnTo>
                <a:lnTo>
                  <a:pt x="0" y="0"/>
                </a:lnTo>
                <a:lnTo>
                  <a:pt x="0" y="470185"/>
                </a:lnTo>
                <a:close/>
              </a:path>
            </a:pathLst>
          </a:custGeom>
          <a:solidFill>
            <a:srgbClr val="042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35378" y="5667626"/>
            <a:ext cx="1353820" cy="1709420"/>
          </a:xfrm>
          <a:custGeom>
            <a:avLst/>
            <a:gdLst/>
            <a:ahLst/>
            <a:cxnLst/>
            <a:rect l="l" t="t" r="r" b="b"/>
            <a:pathLst>
              <a:path w="1353820" h="1709420">
                <a:moveTo>
                  <a:pt x="0" y="1709186"/>
                </a:moveTo>
                <a:lnTo>
                  <a:pt x="1353371" y="1709186"/>
                </a:lnTo>
                <a:lnTo>
                  <a:pt x="1353371" y="0"/>
                </a:lnTo>
                <a:lnTo>
                  <a:pt x="0" y="0"/>
                </a:lnTo>
                <a:lnTo>
                  <a:pt x="0" y="1709186"/>
                </a:lnTo>
                <a:close/>
              </a:path>
            </a:pathLst>
          </a:custGeom>
          <a:solidFill>
            <a:srgbClr val="042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7376813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912261" y="1960154"/>
            <a:ext cx="3812540" cy="3704590"/>
          </a:xfrm>
          <a:custGeom>
            <a:avLst/>
            <a:gdLst/>
            <a:ahLst/>
            <a:cxnLst/>
            <a:rect l="l" t="t" r="r" b="b"/>
            <a:pathLst>
              <a:path w="3812540" h="3704590">
                <a:moveTo>
                  <a:pt x="0" y="0"/>
                </a:moveTo>
                <a:lnTo>
                  <a:pt x="3812312" y="0"/>
                </a:lnTo>
                <a:lnTo>
                  <a:pt x="3812312" y="3704297"/>
                </a:lnTo>
                <a:lnTo>
                  <a:pt x="0" y="3704297"/>
                </a:lnTo>
                <a:lnTo>
                  <a:pt x="0" y="0"/>
                </a:lnTo>
                <a:close/>
              </a:path>
            </a:pathLst>
          </a:custGeom>
          <a:ln w="63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92084" y="2586007"/>
            <a:ext cx="2852666" cy="279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385860" y="2147606"/>
            <a:ext cx="878205" cy="262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50" spc="35" dirty="0">
                <a:latin typeface="Verdana"/>
                <a:cs typeface="Verdana"/>
              </a:rPr>
              <a:t>Budget</a:t>
            </a:r>
            <a:r>
              <a:rPr sz="1550" spc="-155" dirty="0">
                <a:latin typeface="Verdana"/>
                <a:cs typeface="Verdana"/>
              </a:rPr>
              <a:t> </a:t>
            </a:r>
            <a:r>
              <a:rPr sz="1550" spc="-250" dirty="0">
                <a:latin typeface="Arial"/>
                <a:cs typeface="Arial"/>
              </a:rPr>
              <a:t>1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3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064493" y="3515196"/>
            <a:ext cx="1520825" cy="79629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1040"/>
              </a:spcBef>
            </a:pPr>
            <a:r>
              <a:rPr sz="2000" spc="160" dirty="0" smtClean="0">
                <a:latin typeface="Arial"/>
                <a:cs typeface="Arial"/>
              </a:rPr>
              <a:t>$</a:t>
            </a:r>
            <a:r>
              <a:rPr lang="en-US" sz="2000" spc="160" dirty="0" smtClean="0">
                <a:latin typeface="Arial"/>
                <a:cs typeface="Arial"/>
              </a:rPr>
              <a:t>0</a:t>
            </a:r>
            <a:r>
              <a:rPr sz="2000" spc="160" dirty="0" smtClean="0">
                <a:latin typeface="Arial"/>
                <a:cs typeface="Arial"/>
              </a:rPr>
              <a:t>/</a:t>
            </a:r>
            <a:r>
              <a:rPr sz="2000" spc="160" dirty="0" err="1" smtClean="0">
                <a:latin typeface="Verdana"/>
                <a:cs typeface="Verdana"/>
              </a:rPr>
              <a:t>mo</a:t>
            </a:r>
            <a:endParaRPr sz="2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sz="1600" spc="155" dirty="0">
                <a:latin typeface="Arial"/>
                <a:cs typeface="Arial"/>
              </a:rPr>
              <a:t>For </a:t>
            </a:r>
            <a:r>
              <a:rPr sz="1600" spc="-80" dirty="0">
                <a:latin typeface="Arial"/>
                <a:cs typeface="Arial"/>
              </a:rPr>
              <a:t>12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180" dirty="0">
                <a:latin typeface="Arial"/>
                <a:cs typeface="Arial"/>
              </a:rPr>
              <a:t>months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90316"/>
            <a:ext cx="10464165" cy="1080770"/>
          </a:xfrm>
          <a:custGeom>
            <a:avLst/>
            <a:gdLst/>
            <a:ahLst/>
            <a:cxnLst/>
            <a:rect l="l" t="t" r="r" b="b"/>
            <a:pathLst>
              <a:path w="10464165" h="1080770">
                <a:moveTo>
                  <a:pt x="0" y="0"/>
                </a:moveTo>
                <a:lnTo>
                  <a:pt x="10463783" y="0"/>
                </a:lnTo>
                <a:lnTo>
                  <a:pt x="10463783" y="1080155"/>
                </a:lnTo>
                <a:lnTo>
                  <a:pt x="0" y="1080155"/>
                </a:lnTo>
                <a:lnTo>
                  <a:pt x="0" y="0"/>
                </a:lnTo>
                <a:close/>
              </a:path>
            </a:pathLst>
          </a:custGeom>
          <a:solidFill>
            <a:srgbClr val="F6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531279"/>
            <a:ext cx="3030855" cy="286385"/>
          </a:xfrm>
          <a:custGeom>
            <a:avLst/>
            <a:gdLst/>
            <a:ahLst/>
            <a:cxnLst/>
            <a:rect l="l" t="t" r="r" b="b"/>
            <a:pathLst>
              <a:path w="3030855" h="286385">
                <a:moveTo>
                  <a:pt x="0" y="0"/>
                </a:moveTo>
                <a:lnTo>
                  <a:pt x="3030788" y="0"/>
                </a:lnTo>
                <a:lnTo>
                  <a:pt x="3030788" y="285923"/>
                </a:lnTo>
                <a:lnTo>
                  <a:pt x="0" y="285923"/>
                </a:lnTo>
                <a:lnTo>
                  <a:pt x="0" y="0"/>
                </a:lnTo>
                <a:close/>
              </a:path>
            </a:pathLst>
          </a:custGeom>
          <a:solidFill>
            <a:srgbClr val="042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058649"/>
            <a:ext cx="3030855" cy="0"/>
          </a:xfrm>
          <a:custGeom>
            <a:avLst/>
            <a:gdLst/>
            <a:ahLst/>
            <a:cxnLst/>
            <a:rect l="l" t="t" r="r" b="b"/>
            <a:pathLst>
              <a:path w="3030855">
                <a:moveTo>
                  <a:pt x="0" y="0"/>
                </a:moveTo>
                <a:lnTo>
                  <a:pt x="3030788" y="0"/>
                </a:lnTo>
              </a:path>
            </a:pathLst>
          </a:custGeom>
          <a:ln w="12707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24434" y="2052295"/>
            <a:ext cx="0" cy="800735"/>
          </a:xfrm>
          <a:custGeom>
            <a:avLst/>
            <a:gdLst/>
            <a:ahLst/>
            <a:cxnLst/>
            <a:rect l="l" t="t" r="r" b="b"/>
            <a:pathLst>
              <a:path h="800735">
                <a:moveTo>
                  <a:pt x="0" y="0"/>
                </a:moveTo>
                <a:lnTo>
                  <a:pt x="0" y="800585"/>
                </a:lnTo>
              </a:path>
            </a:pathLst>
          </a:custGeom>
          <a:ln w="12707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204787"/>
            <a:ext cx="2700655" cy="248285"/>
          </a:xfrm>
          <a:custGeom>
            <a:avLst/>
            <a:gdLst/>
            <a:ahLst/>
            <a:cxnLst/>
            <a:rect l="l" t="t" r="r" b="b"/>
            <a:pathLst>
              <a:path w="2700655" h="248285">
                <a:moveTo>
                  <a:pt x="0" y="0"/>
                </a:moveTo>
                <a:lnTo>
                  <a:pt x="2700388" y="0"/>
                </a:lnTo>
                <a:lnTo>
                  <a:pt x="2700388" y="247800"/>
                </a:lnTo>
                <a:lnTo>
                  <a:pt x="0" y="247800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859234"/>
            <a:ext cx="3030855" cy="0"/>
          </a:xfrm>
          <a:custGeom>
            <a:avLst/>
            <a:gdLst/>
            <a:ahLst/>
            <a:cxnLst/>
            <a:rect l="l" t="t" r="r" b="b"/>
            <a:pathLst>
              <a:path w="3030855">
                <a:moveTo>
                  <a:pt x="0" y="0"/>
                </a:moveTo>
                <a:lnTo>
                  <a:pt x="3030788" y="0"/>
                </a:lnTo>
              </a:path>
            </a:pathLst>
          </a:custGeom>
          <a:ln w="12707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4434" y="2852880"/>
            <a:ext cx="0" cy="807085"/>
          </a:xfrm>
          <a:custGeom>
            <a:avLst/>
            <a:gdLst/>
            <a:ahLst/>
            <a:cxnLst/>
            <a:rect l="l" t="t" r="r" b="b"/>
            <a:pathLst>
              <a:path h="807085">
                <a:moveTo>
                  <a:pt x="0" y="0"/>
                </a:moveTo>
                <a:lnTo>
                  <a:pt x="0" y="806939"/>
                </a:lnTo>
              </a:path>
            </a:pathLst>
          </a:custGeom>
          <a:ln w="12707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011727"/>
            <a:ext cx="2700655" cy="248285"/>
          </a:xfrm>
          <a:custGeom>
            <a:avLst/>
            <a:gdLst/>
            <a:ahLst/>
            <a:cxnLst/>
            <a:rect l="l" t="t" r="r" b="b"/>
            <a:pathLst>
              <a:path w="2700655" h="248285">
                <a:moveTo>
                  <a:pt x="0" y="0"/>
                </a:moveTo>
                <a:lnTo>
                  <a:pt x="2700388" y="0"/>
                </a:lnTo>
                <a:lnTo>
                  <a:pt x="2700388" y="247800"/>
                </a:lnTo>
                <a:lnTo>
                  <a:pt x="0" y="247800"/>
                </a:lnTo>
                <a:lnTo>
                  <a:pt x="0" y="0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3666174"/>
            <a:ext cx="3030855" cy="0"/>
          </a:xfrm>
          <a:custGeom>
            <a:avLst/>
            <a:gdLst/>
            <a:ahLst/>
            <a:cxnLst/>
            <a:rect l="l" t="t" r="r" b="b"/>
            <a:pathLst>
              <a:path w="3030855">
                <a:moveTo>
                  <a:pt x="0" y="0"/>
                </a:moveTo>
                <a:lnTo>
                  <a:pt x="3030788" y="0"/>
                </a:lnTo>
              </a:path>
            </a:pathLst>
          </a:custGeom>
          <a:ln w="12707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24434" y="3659820"/>
            <a:ext cx="0" cy="807085"/>
          </a:xfrm>
          <a:custGeom>
            <a:avLst/>
            <a:gdLst/>
            <a:ahLst/>
            <a:cxnLst/>
            <a:rect l="l" t="t" r="r" b="b"/>
            <a:pathLst>
              <a:path h="807085">
                <a:moveTo>
                  <a:pt x="0" y="0"/>
                </a:moveTo>
                <a:lnTo>
                  <a:pt x="0" y="806939"/>
                </a:lnTo>
              </a:path>
            </a:pathLst>
          </a:custGeom>
          <a:ln w="12707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812313"/>
            <a:ext cx="2700655" cy="248285"/>
          </a:xfrm>
          <a:custGeom>
            <a:avLst/>
            <a:gdLst/>
            <a:ahLst/>
            <a:cxnLst/>
            <a:rect l="l" t="t" r="r" b="b"/>
            <a:pathLst>
              <a:path w="2700655" h="248285">
                <a:moveTo>
                  <a:pt x="0" y="0"/>
                </a:moveTo>
                <a:lnTo>
                  <a:pt x="2700388" y="0"/>
                </a:lnTo>
                <a:lnTo>
                  <a:pt x="2700388" y="247800"/>
                </a:lnTo>
                <a:lnTo>
                  <a:pt x="0" y="247800"/>
                </a:lnTo>
                <a:lnTo>
                  <a:pt x="0" y="0"/>
                </a:lnTo>
                <a:close/>
              </a:path>
            </a:pathLst>
          </a:custGeom>
          <a:solidFill>
            <a:srgbClr val="CA1C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4473113"/>
            <a:ext cx="3030855" cy="0"/>
          </a:xfrm>
          <a:custGeom>
            <a:avLst/>
            <a:gdLst/>
            <a:ahLst/>
            <a:cxnLst/>
            <a:rect l="l" t="t" r="r" b="b"/>
            <a:pathLst>
              <a:path w="3030855">
                <a:moveTo>
                  <a:pt x="0" y="0"/>
                </a:moveTo>
                <a:lnTo>
                  <a:pt x="3030788" y="0"/>
                </a:lnTo>
              </a:path>
            </a:pathLst>
          </a:custGeom>
          <a:ln w="12707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24434" y="4466759"/>
            <a:ext cx="0" cy="800735"/>
          </a:xfrm>
          <a:custGeom>
            <a:avLst/>
            <a:gdLst/>
            <a:ahLst/>
            <a:cxnLst/>
            <a:rect l="l" t="t" r="r" b="b"/>
            <a:pathLst>
              <a:path h="800735">
                <a:moveTo>
                  <a:pt x="0" y="0"/>
                </a:moveTo>
                <a:lnTo>
                  <a:pt x="0" y="800585"/>
                </a:lnTo>
              </a:path>
            </a:pathLst>
          </a:custGeom>
          <a:ln w="12707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4619252"/>
            <a:ext cx="2700655" cy="248285"/>
          </a:xfrm>
          <a:custGeom>
            <a:avLst/>
            <a:gdLst/>
            <a:ahLst/>
            <a:cxnLst/>
            <a:rect l="l" t="t" r="r" b="b"/>
            <a:pathLst>
              <a:path w="2700655" h="248285">
                <a:moveTo>
                  <a:pt x="0" y="0"/>
                </a:moveTo>
                <a:lnTo>
                  <a:pt x="2700388" y="0"/>
                </a:lnTo>
                <a:lnTo>
                  <a:pt x="2700388" y="247800"/>
                </a:lnTo>
                <a:lnTo>
                  <a:pt x="0" y="247800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5273699"/>
            <a:ext cx="3030855" cy="0"/>
          </a:xfrm>
          <a:custGeom>
            <a:avLst/>
            <a:gdLst/>
            <a:ahLst/>
            <a:cxnLst/>
            <a:rect l="l" t="t" r="r" b="b"/>
            <a:pathLst>
              <a:path w="3030855">
                <a:moveTo>
                  <a:pt x="0" y="0"/>
                </a:moveTo>
                <a:lnTo>
                  <a:pt x="3030788" y="0"/>
                </a:lnTo>
              </a:path>
            </a:pathLst>
          </a:custGeom>
          <a:ln w="12707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6067931"/>
            <a:ext cx="3030855" cy="0"/>
          </a:xfrm>
          <a:custGeom>
            <a:avLst/>
            <a:gdLst/>
            <a:ahLst/>
            <a:cxnLst/>
            <a:rect l="l" t="t" r="r" b="b"/>
            <a:pathLst>
              <a:path w="3030855">
                <a:moveTo>
                  <a:pt x="0" y="0"/>
                </a:moveTo>
                <a:lnTo>
                  <a:pt x="3030788" y="0"/>
                </a:lnTo>
              </a:path>
            </a:pathLst>
          </a:custGeom>
          <a:ln w="12707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24434" y="5267345"/>
            <a:ext cx="0" cy="807085"/>
          </a:xfrm>
          <a:custGeom>
            <a:avLst/>
            <a:gdLst/>
            <a:ahLst/>
            <a:cxnLst/>
            <a:rect l="l" t="t" r="r" b="b"/>
            <a:pathLst>
              <a:path h="807085">
                <a:moveTo>
                  <a:pt x="0" y="0"/>
                </a:moveTo>
                <a:lnTo>
                  <a:pt x="0" y="806939"/>
                </a:lnTo>
              </a:path>
            </a:pathLst>
          </a:custGeom>
          <a:ln w="12707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5419838"/>
            <a:ext cx="2700655" cy="248285"/>
          </a:xfrm>
          <a:custGeom>
            <a:avLst/>
            <a:gdLst/>
            <a:ahLst/>
            <a:cxnLst/>
            <a:rect l="l" t="t" r="r" b="b"/>
            <a:pathLst>
              <a:path w="2700655" h="248285">
                <a:moveTo>
                  <a:pt x="0" y="0"/>
                </a:moveTo>
                <a:lnTo>
                  <a:pt x="2700388" y="0"/>
                </a:lnTo>
                <a:lnTo>
                  <a:pt x="2700388" y="247800"/>
                </a:lnTo>
                <a:lnTo>
                  <a:pt x="0" y="247800"/>
                </a:lnTo>
                <a:lnTo>
                  <a:pt x="0" y="0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21023" y="1574862"/>
            <a:ext cx="8864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90" dirty="0">
                <a:solidFill>
                  <a:srgbClr val="FFFFFF"/>
                </a:solidFill>
                <a:latin typeface="Arial"/>
                <a:cs typeface="Arial"/>
              </a:rPr>
              <a:t>Geography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9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1023" y="2211149"/>
            <a:ext cx="1859914" cy="38292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solidFill>
                  <a:srgbClr val="FFFFFF"/>
                </a:solidFill>
                <a:latin typeface="Arial"/>
                <a:cs typeface="Arial"/>
              </a:rPr>
              <a:t>POPULATION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1100" spc="35" dirty="0" smtClean="0">
                <a:latin typeface="Arial"/>
                <a:cs typeface="Arial"/>
              </a:rPr>
              <a:t>000,000,000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55" dirty="0">
                <a:solidFill>
                  <a:srgbClr val="FFFFFF"/>
                </a:solidFill>
                <a:latin typeface="Arial"/>
                <a:cs typeface="Arial"/>
              </a:rPr>
              <a:t>AVG.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Arial"/>
                <a:cs typeface="Arial"/>
              </a:rPr>
              <a:t>INCOME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1100" spc="60" dirty="0" smtClean="0">
                <a:latin typeface="Arial"/>
                <a:cs typeface="Arial"/>
              </a:rPr>
              <a:t>$0,000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spc="60" dirty="0">
                <a:solidFill>
                  <a:srgbClr val="FFFFFF"/>
                </a:solidFill>
                <a:latin typeface="Arial"/>
                <a:cs typeface="Arial"/>
              </a:rPr>
              <a:t>MEDIAN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45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1100" spc="-35" dirty="0" smtClean="0">
                <a:latin typeface="Arial"/>
                <a:cs typeface="Arial"/>
              </a:rPr>
              <a:t>0</a:t>
            </a:r>
            <a:r>
              <a:rPr sz="1100" spc="15" dirty="0" smtClean="0">
                <a:latin typeface="Arial"/>
                <a:cs typeface="Arial"/>
              </a:rPr>
              <a:t> </a:t>
            </a:r>
            <a:r>
              <a:rPr sz="1100" spc="-15" dirty="0">
                <a:latin typeface="Verdana"/>
                <a:cs typeface="Verdana"/>
              </a:rPr>
              <a:t>years</a:t>
            </a:r>
            <a:endParaRPr sz="1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100" spc="50" dirty="0">
                <a:solidFill>
                  <a:srgbClr val="FFFFFF"/>
                </a:solidFill>
                <a:latin typeface="Arial"/>
                <a:cs typeface="Arial"/>
              </a:rPr>
              <a:t>PEOPLE/HOUSEHOLD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1100" spc="40" dirty="0" smtClean="0">
                <a:latin typeface="Arial"/>
                <a:cs typeface="Arial"/>
              </a:rPr>
              <a:t>00.0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spc="35" dirty="0">
                <a:solidFill>
                  <a:srgbClr val="FFFFFF"/>
                </a:solidFill>
                <a:latin typeface="Arial"/>
                <a:cs typeface="Arial"/>
              </a:rPr>
              <a:t>NUMBER </a:t>
            </a:r>
            <a:r>
              <a:rPr sz="1100" spc="6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BUSINESSES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1100" spc="-40" dirty="0" smtClean="0">
                <a:latin typeface="Arial"/>
                <a:cs typeface="Arial"/>
              </a:rPr>
              <a:t>0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9041" y="6633433"/>
            <a:ext cx="1356360" cy="262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50" spc="10" dirty="0">
                <a:latin typeface="Verdana"/>
                <a:cs typeface="Verdana"/>
              </a:rPr>
              <a:t>Device</a:t>
            </a:r>
            <a:r>
              <a:rPr sz="1550" spc="-130" dirty="0">
                <a:latin typeface="Verdana"/>
                <a:cs typeface="Verdana"/>
              </a:rPr>
              <a:t> </a:t>
            </a:r>
            <a:r>
              <a:rPr sz="1550" spc="10" dirty="0">
                <a:latin typeface="Verdana"/>
                <a:cs typeface="Verdana"/>
              </a:rPr>
              <a:t>Usage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3507" y="7094627"/>
            <a:ext cx="2357347" cy="12311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700" spc="45" dirty="0">
                <a:latin typeface="Arial"/>
                <a:cs typeface="Arial"/>
              </a:rPr>
              <a:t>Source: </a:t>
            </a:r>
            <a:r>
              <a:rPr lang="en-US" sz="700" spc="35" dirty="0" smtClean="0">
                <a:latin typeface="Arial"/>
                <a:cs typeface="Arial"/>
              </a:rPr>
              <a:t>Name Your Source Here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81321" y="6569787"/>
            <a:ext cx="445134" cy="445134"/>
          </a:xfrm>
          <a:custGeom>
            <a:avLst/>
            <a:gdLst/>
            <a:ahLst/>
            <a:cxnLst/>
            <a:rect l="l" t="t" r="r" b="b"/>
            <a:pathLst>
              <a:path w="445135" h="445134">
                <a:moveTo>
                  <a:pt x="222390" y="444868"/>
                </a:moveTo>
                <a:lnTo>
                  <a:pt x="181624" y="441132"/>
                </a:lnTo>
                <a:lnTo>
                  <a:pt x="142275" y="430000"/>
                </a:lnTo>
                <a:lnTo>
                  <a:pt x="105635" y="411852"/>
                </a:lnTo>
                <a:lnTo>
                  <a:pt x="72937" y="387298"/>
                </a:lnTo>
                <a:lnTo>
                  <a:pt x="45287" y="357170"/>
                </a:lnTo>
                <a:lnTo>
                  <a:pt x="23623" y="322487"/>
                </a:lnTo>
                <a:lnTo>
                  <a:pt x="8679" y="284421"/>
                </a:lnTo>
                <a:lnTo>
                  <a:pt x="959" y="244258"/>
                </a:lnTo>
                <a:lnTo>
                  <a:pt x="0" y="216988"/>
                </a:lnTo>
                <a:lnTo>
                  <a:pt x="167" y="211583"/>
                </a:lnTo>
                <a:lnTo>
                  <a:pt x="5934" y="171093"/>
                </a:lnTo>
                <a:lnTo>
                  <a:pt x="19015" y="132355"/>
                </a:lnTo>
                <a:lnTo>
                  <a:pt x="38971" y="96668"/>
                </a:lnTo>
                <a:lnTo>
                  <a:pt x="65132" y="65232"/>
                </a:lnTo>
                <a:lnTo>
                  <a:pt x="96574" y="39072"/>
                </a:lnTo>
                <a:lnTo>
                  <a:pt x="132274" y="19112"/>
                </a:lnTo>
                <a:lnTo>
                  <a:pt x="171025" y="6026"/>
                </a:lnTo>
                <a:lnTo>
                  <a:pt x="211517" y="256"/>
                </a:lnTo>
                <a:lnTo>
                  <a:pt x="225166" y="0"/>
                </a:lnTo>
                <a:lnTo>
                  <a:pt x="231986" y="186"/>
                </a:lnTo>
                <a:lnTo>
                  <a:pt x="272524" y="5677"/>
                </a:lnTo>
                <a:lnTo>
                  <a:pt x="311358" y="18495"/>
                </a:lnTo>
                <a:lnTo>
                  <a:pt x="347200" y="38212"/>
                </a:lnTo>
                <a:lnTo>
                  <a:pt x="378817" y="64150"/>
                </a:lnTo>
                <a:lnTo>
                  <a:pt x="405158" y="95448"/>
                </a:lnTo>
                <a:lnTo>
                  <a:pt x="423070" y="126242"/>
                </a:lnTo>
                <a:lnTo>
                  <a:pt x="132606" y="126244"/>
                </a:lnTo>
                <a:lnTo>
                  <a:pt x="130151" y="126734"/>
                </a:lnTo>
                <a:lnTo>
                  <a:pt x="115903" y="142935"/>
                </a:lnTo>
                <a:lnTo>
                  <a:pt x="115903" y="263534"/>
                </a:lnTo>
                <a:lnTo>
                  <a:pt x="202509" y="280234"/>
                </a:lnTo>
                <a:lnTo>
                  <a:pt x="183263" y="309112"/>
                </a:lnTo>
                <a:lnTo>
                  <a:pt x="183263" y="318732"/>
                </a:lnTo>
                <a:lnTo>
                  <a:pt x="423004" y="318732"/>
                </a:lnTo>
                <a:lnTo>
                  <a:pt x="421166" y="322522"/>
                </a:lnTo>
                <a:lnTo>
                  <a:pt x="399485" y="357197"/>
                </a:lnTo>
                <a:lnTo>
                  <a:pt x="371812" y="387324"/>
                </a:lnTo>
                <a:lnTo>
                  <a:pt x="339090" y="411876"/>
                </a:lnTo>
                <a:lnTo>
                  <a:pt x="302432" y="430017"/>
                </a:lnTo>
                <a:lnTo>
                  <a:pt x="263075" y="441140"/>
                </a:lnTo>
                <a:lnTo>
                  <a:pt x="229219" y="444768"/>
                </a:lnTo>
                <a:lnTo>
                  <a:pt x="222390" y="444868"/>
                </a:lnTo>
                <a:close/>
              </a:path>
              <a:path w="445135" h="445134">
                <a:moveTo>
                  <a:pt x="423004" y="318732"/>
                </a:moveTo>
                <a:lnTo>
                  <a:pt x="260278" y="318732"/>
                </a:lnTo>
                <a:lnTo>
                  <a:pt x="260278" y="309112"/>
                </a:lnTo>
                <a:lnTo>
                  <a:pt x="241032" y="280234"/>
                </a:lnTo>
                <a:lnTo>
                  <a:pt x="310935" y="280230"/>
                </a:lnTo>
                <a:lnTo>
                  <a:pt x="327626" y="142935"/>
                </a:lnTo>
                <a:lnTo>
                  <a:pt x="327136" y="140481"/>
                </a:lnTo>
                <a:lnTo>
                  <a:pt x="308383" y="126242"/>
                </a:lnTo>
                <a:lnTo>
                  <a:pt x="423071" y="126244"/>
                </a:lnTo>
                <a:lnTo>
                  <a:pt x="436921" y="163168"/>
                </a:lnTo>
                <a:lnTo>
                  <a:pt x="444145" y="203407"/>
                </a:lnTo>
                <a:lnTo>
                  <a:pt x="444894" y="216988"/>
                </a:lnTo>
                <a:lnTo>
                  <a:pt x="444809" y="230639"/>
                </a:lnTo>
                <a:lnTo>
                  <a:pt x="439547" y="271200"/>
                </a:lnTo>
                <a:lnTo>
                  <a:pt x="426948" y="310113"/>
                </a:lnTo>
                <a:lnTo>
                  <a:pt x="424163" y="316341"/>
                </a:lnTo>
                <a:lnTo>
                  <a:pt x="423004" y="318732"/>
                </a:lnTo>
                <a:close/>
              </a:path>
              <a:path w="445135" h="445134">
                <a:moveTo>
                  <a:pt x="308402" y="241729"/>
                </a:moveTo>
                <a:lnTo>
                  <a:pt x="135158" y="241729"/>
                </a:lnTo>
                <a:lnTo>
                  <a:pt x="135158" y="145487"/>
                </a:lnTo>
                <a:lnTo>
                  <a:pt x="308402" y="145487"/>
                </a:lnTo>
                <a:lnTo>
                  <a:pt x="308402" y="241729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326838" y="6665202"/>
            <a:ext cx="176530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spc="114" dirty="0" smtClean="0">
                <a:latin typeface="Arial"/>
                <a:cs typeface="Arial"/>
              </a:rPr>
              <a:t>0</a:t>
            </a:r>
            <a:r>
              <a:rPr sz="1450" spc="114" dirty="0" smtClean="0">
                <a:latin typeface="Arial"/>
                <a:cs typeface="Arial"/>
              </a:rPr>
              <a:t>% </a:t>
            </a:r>
            <a:r>
              <a:rPr sz="1450" spc="100" dirty="0">
                <a:latin typeface="Arial"/>
                <a:cs typeface="Arial"/>
              </a:rPr>
              <a:t>|</a:t>
            </a:r>
            <a:r>
              <a:rPr sz="1450" spc="-185" dirty="0">
                <a:latin typeface="Arial"/>
                <a:cs typeface="Arial"/>
              </a:rPr>
              <a:t> </a:t>
            </a:r>
            <a:r>
              <a:rPr sz="1450" spc="135" dirty="0">
                <a:latin typeface="Verdana"/>
                <a:cs typeface="Verdana"/>
              </a:rPr>
              <a:t>Desktop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54726" y="6569780"/>
            <a:ext cx="445134" cy="445134"/>
          </a:xfrm>
          <a:custGeom>
            <a:avLst/>
            <a:gdLst/>
            <a:ahLst/>
            <a:cxnLst/>
            <a:rect l="l" t="t" r="r" b="b"/>
            <a:pathLst>
              <a:path w="445135" h="445134">
                <a:moveTo>
                  <a:pt x="222295" y="444875"/>
                </a:moveTo>
                <a:lnTo>
                  <a:pt x="175024" y="439768"/>
                </a:lnTo>
                <a:lnTo>
                  <a:pt x="129933" y="424738"/>
                </a:lnTo>
                <a:lnTo>
                  <a:pt x="89066" y="400471"/>
                </a:lnTo>
                <a:lnTo>
                  <a:pt x="54275" y="368062"/>
                </a:lnTo>
                <a:lnTo>
                  <a:pt x="27166" y="329001"/>
                </a:lnTo>
                <a:lnTo>
                  <a:pt x="8982" y="285088"/>
                </a:lnTo>
                <a:lnTo>
                  <a:pt x="544" y="238313"/>
                </a:lnTo>
                <a:lnTo>
                  <a:pt x="0" y="219258"/>
                </a:lnTo>
                <a:lnTo>
                  <a:pt x="338" y="209747"/>
                </a:lnTo>
                <a:lnTo>
                  <a:pt x="8103" y="162856"/>
                </a:lnTo>
                <a:lnTo>
                  <a:pt x="25661" y="118670"/>
                </a:lnTo>
                <a:lnTo>
                  <a:pt x="52208" y="79224"/>
                </a:lnTo>
                <a:lnTo>
                  <a:pt x="86517" y="46332"/>
                </a:lnTo>
                <a:lnTo>
                  <a:pt x="127032" y="21480"/>
                </a:lnTo>
                <a:lnTo>
                  <a:pt x="163189" y="7917"/>
                </a:lnTo>
                <a:lnTo>
                  <a:pt x="206186" y="509"/>
                </a:lnTo>
                <a:lnTo>
                  <a:pt x="228021" y="0"/>
                </a:lnTo>
                <a:lnTo>
                  <a:pt x="235291" y="306"/>
                </a:lnTo>
                <a:lnTo>
                  <a:pt x="278387" y="7111"/>
                </a:lnTo>
                <a:lnTo>
                  <a:pt x="319328" y="22193"/>
                </a:lnTo>
                <a:lnTo>
                  <a:pt x="356539" y="44972"/>
                </a:lnTo>
                <a:lnTo>
                  <a:pt x="388592" y="74574"/>
                </a:lnTo>
                <a:lnTo>
                  <a:pt x="414253" y="109859"/>
                </a:lnTo>
                <a:lnTo>
                  <a:pt x="417926" y="116616"/>
                </a:lnTo>
                <a:lnTo>
                  <a:pt x="171626" y="116619"/>
                </a:lnTo>
                <a:lnTo>
                  <a:pt x="169172" y="117110"/>
                </a:lnTo>
                <a:lnTo>
                  <a:pt x="154934" y="133316"/>
                </a:lnTo>
                <a:lnTo>
                  <a:pt x="154986" y="311924"/>
                </a:lnTo>
                <a:lnTo>
                  <a:pt x="171626" y="328361"/>
                </a:lnTo>
                <a:lnTo>
                  <a:pt x="417946" y="328361"/>
                </a:lnTo>
                <a:lnTo>
                  <a:pt x="415811" y="332424"/>
                </a:lnTo>
                <a:lnTo>
                  <a:pt x="390645" y="368065"/>
                </a:lnTo>
                <a:lnTo>
                  <a:pt x="359010" y="398112"/>
                </a:lnTo>
                <a:lnTo>
                  <a:pt x="322121" y="421410"/>
                </a:lnTo>
                <a:lnTo>
                  <a:pt x="266465" y="440551"/>
                </a:lnTo>
                <a:lnTo>
                  <a:pt x="244603" y="443816"/>
                </a:lnTo>
                <a:lnTo>
                  <a:pt x="222295" y="444875"/>
                </a:lnTo>
                <a:close/>
              </a:path>
              <a:path w="445135" h="445134">
                <a:moveTo>
                  <a:pt x="417946" y="328361"/>
                </a:moveTo>
                <a:lnTo>
                  <a:pt x="171626" y="328361"/>
                </a:lnTo>
                <a:lnTo>
                  <a:pt x="272977" y="328360"/>
                </a:lnTo>
                <a:lnTo>
                  <a:pt x="275430" y="327869"/>
                </a:lnTo>
                <a:lnTo>
                  <a:pt x="289655" y="133316"/>
                </a:lnTo>
                <a:lnTo>
                  <a:pt x="289155" y="130862"/>
                </a:lnTo>
                <a:lnTo>
                  <a:pt x="174178" y="116616"/>
                </a:lnTo>
                <a:lnTo>
                  <a:pt x="417926" y="116616"/>
                </a:lnTo>
                <a:lnTo>
                  <a:pt x="436865" y="163387"/>
                </a:lnTo>
                <a:lnTo>
                  <a:pt x="444273" y="206383"/>
                </a:lnTo>
                <a:lnTo>
                  <a:pt x="444759" y="228791"/>
                </a:lnTo>
                <a:lnTo>
                  <a:pt x="444476" y="235489"/>
                </a:lnTo>
                <a:lnTo>
                  <a:pt x="437671" y="278585"/>
                </a:lnTo>
                <a:lnTo>
                  <a:pt x="422589" y="319526"/>
                </a:lnTo>
                <a:lnTo>
                  <a:pt x="417946" y="328361"/>
                </a:lnTo>
                <a:close/>
              </a:path>
              <a:path w="445135" h="445134">
                <a:moveTo>
                  <a:pt x="270426" y="289841"/>
                </a:moveTo>
                <a:lnTo>
                  <a:pt x="174178" y="289841"/>
                </a:lnTo>
                <a:lnTo>
                  <a:pt x="174178" y="155139"/>
                </a:lnTo>
                <a:lnTo>
                  <a:pt x="270426" y="155139"/>
                </a:lnTo>
                <a:lnTo>
                  <a:pt x="270426" y="289841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902731" y="6665202"/>
            <a:ext cx="159893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spc="204" dirty="0" smtClean="0">
                <a:latin typeface="Arial"/>
                <a:cs typeface="Arial"/>
              </a:rPr>
              <a:t>0</a:t>
            </a:r>
            <a:r>
              <a:rPr sz="1450" spc="-265" dirty="0" smtClean="0">
                <a:latin typeface="Arial"/>
                <a:cs typeface="Arial"/>
              </a:rPr>
              <a:t> </a:t>
            </a:r>
            <a:r>
              <a:rPr sz="1450" spc="85" dirty="0" smtClean="0">
                <a:latin typeface="Arial"/>
                <a:cs typeface="Arial"/>
              </a:rPr>
              <a:t>.</a:t>
            </a:r>
            <a:r>
              <a:rPr lang="en-US" sz="1450" spc="85" dirty="0" smtClean="0">
                <a:latin typeface="Arial"/>
                <a:cs typeface="Arial"/>
              </a:rPr>
              <a:t>0</a:t>
            </a:r>
            <a:r>
              <a:rPr sz="1450" spc="-265" dirty="0" smtClean="0">
                <a:latin typeface="Arial"/>
                <a:cs typeface="Arial"/>
              </a:rPr>
              <a:t> </a:t>
            </a:r>
            <a:r>
              <a:rPr sz="1450" spc="-60" dirty="0">
                <a:latin typeface="Arial"/>
                <a:cs typeface="Arial"/>
              </a:rPr>
              <a:t>%</a:t>
            </a:r>
            <a:r>
              <a:rPr sz="1450" spc="-50" dirty="0">
                <a:latin typeface="Arial"/>
                <a:cs typeface="Arial"/>
              </a:rPr>
              <a:t> </a:t>
            </a:r>
            <a:r>
              <a:rPr sz="1450" spc="100" dirty="0">
                <a:latin typeface="Arial"/>
                <a:cs typeface="Arial"/>
              </a:rPr>
              <a:t>|</a:t>
            </a:r>
            <a:r>
              <a:rPr sz="1450" spc="290" dirty="0">
                <a:latin typeface="Arial"/>
                <a:cs typeface="Arial"/>
              </a:rPr>
              <a:t> </a:t>
            </a:r>
            <a:r>
              <a:rPr sz="1450" spc="155" dirty="0">
                <a:latin typeface="Verdana"/>
                <a:cs typeface="Verdana"/>
              </a:rPr>
              <a:t>Mobile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34406" y="6569785"/>
            <a:ext cx="445134" cy="445134"/>
          </a:xfrm>
          <a:custGeom>
            <a:avLst/>
            <a:gdLst/>
            <a:ahLst/>
            <a:cxnLst/>
            <a:rect l="l" t="t" r="r" b="b"/>
            <a:pathLst>
              <a:path w="445134" h="445134">
                <a:moveTo>
                  <a:pt x="222280" y="444870"/>
                </a:moveTo>
                <a:lnTo>
                  <a:pt x="175011" y="439760"/>
                </a:lnTo>
                <a:lnTo>
                  <a:pt x="129924" y="424729"/>
                </a:lnTo>
                <a:lnTo>
                  <a:pt x="89060" y="400461"/>
                </a:lnTo>
                <a:lnTo>
                  <a:pt x="54272" y="368053"/>
                </a:lnTo>
                <a:lnTo>
                  <a:pt x="27165" y="328994"/>
                </a:lnTo>
                <a:lnTo>
                  <a:pt x="8982" y="285082"/>
                </a:lnTo>
                <a:lnTo>
                  <a:pt x="545" y="238310"/>
                </a:lnTo>
                <a:lnTo>
                  <a:pt x="0" y="219256"/>
                </a:lnTo>
                <a:lnTo>
                  <a:pt x="338" y="209746"/>
                </a:lnTo>
                <a:lnTo>
                  <a:pt x="8102" y="162857"/>
                </a:lnTo>
                <a:lnTo>
                  <a:pt x="25658" y="118673"/>
                </a:lnTo>
                <a:lnTo>
                  <a:pt x="52201" y="79228"/>
                </a:lnTo>
                <a:lnTo>
                  <a:pt x="86506" y="46335"/>
                </a:lnTo>
                <a:lnTo>
                  <a:pt x="127017" y="21482"/>
                </a:lnTo>
                <a:lnTo>
                  <a:pt x="163174" y="7918"/>
                </a:lnTo>
                <a:lnTo>
                  <a:pt x="206171" y="510"/>
                </a:lnTo>
                <a:lnTo>
                  <a:pt x="228006" y="0"/>
                </a:lnTo>
                <a:lnTo>
                  <a:pt x="235276" y="306"/>
                </a:lnTo>
                <a:lnTo>
                  <a:pt x="278373" y="7110"/>
                </a:lnTo>
                <a:lnTo>
                  <a:pt x="319314" y="22192"/>
                </a:lnTo>
                <a:lnTo>
                  <a:pt x="356526" y="44971"/>
                </a:lnTo>
                <a:lnTo>
                  <a:pt x="388579" y="74572"/>
                </a:lnTo>
                <a:lnTo>
                  <a:pt x="414241" y="109857"/>
                </a:lnTo>
                <a:lnTo>
                  <a:pt x="431070" y="145489"/>
                </a:lnTo>
                <a:lnTo>
                  <a:pt x="133718" y="145492"/>
                </a:lnTo>
                <a:lnTo>
                  <a:pt x="131265" y="145983"/>
                </a:lnTo>
                <a:lnTo>
                  <a:pt x="117030" y="162189"/>
                </a:lnTo>
                <a:lnTo>
                  <a:pt x="117030" y="282787"/>
                </a:lnTo>
                <a:lnTo>
                  <a:pt x="133723" y="299485"/>
                </a:lnTo>
                <a:lnTo>
                  <a:pt x="431102" y="299485"/>
                </a:lnTo>
                <a:lnTo>
                  <a:pt x="425645" y="312925"/>
                </a:lnTo>
                <a:lnTo>
                  <a:pt x="404094" y="350862"/>
                </a:lnTo>
                <a:lnTo>
                  <a:pt x="375557" y="383866"/>
                </a:lnTo>
                <a:lnTo>
                  <a:pt x="341129" y="410668"/>
                </a:lnTo>
                <a:lnTo>
                  <a:pt x="287872" y="435079"/>
                </a:lnTo>
                <a:lnTo>
                  <a:pt x="244589" y="443813"/>
                </a:lnTo>
                <a:lnTo>
                  <a:pt x="222280" y="444870"/>
                </a:lnTo>
                <a:close/>
              </a:path>
              <a:path w="445134" h="445134">
                <a:moveTo>
                  <a:pt x="431102" y="299485"/>
                </a:moveTo>
                <a:lnTo>
                  <a:pt x="133723" y="299485"/>
                </a:lnTo>
                <a:lnTo>
                  <a:pt x="312065" y="299478"/>
                </a:lnTo>
                <a:lnTo>
                  <a:pt x="314512" y="298983"/>
                </a:lnTo>
                <a:lnTo>
                  <a:pt x="328762" y="162189"/>
                </a:lnTo>
                <a:lnTo>
                  <a:pt x="328272" y="159735"/>
                </a:lnTo>
                <a:lnTo>
                  <a:pt x="309519" y="145489"/>
                </a:lnTo>
                <a:lnTo>
                  <a:pt x="431071" y="145492"/>
                </a:lnTo>
                <a:lnTo>
                  <a:pt x="441614" y="184701"/>
                </a:lnTo>
                <a:lnTo>
                  <a:pt x="444748" y="228789"/>
                </a:lnTo>
                <a:lnTo>
                  <a:pt x="444466" y="235488"/>
                </a:lnTo>
                <a:lnTo>
                  <a:pt x="437661" y="278584"/>
                </a:lnTo>
                <a:lnTo>
                  <a:pt x="433530" y="292557"/>
                </a:lnTo>
                <a:lnTo>
                  <a:pt x="431102" y="299485"/>
                </a:lnTo>
                <a:close/>
              </a:path>
              <a:path w="445134" h="445134">
                <a:moveTo>
                  <a:pt x="290267" y="280235"/>
                </a:moveTo>
                <a:lnTo>
                  <a:pt x="155520" y="280235"/>
                </a:lnTo>
                <a:lnTo>
                  <a:pt x="155520" y="164735"/>
                </a:lnTo>
                <a:lnTo>
                  <a:pt x="290267" y="164735"/>
                </a:lnTo>
                <a:lnTo>
                  <a:pt x="290267" y="280235"/>
                </a:lnTo>
                <a:close/>
              </a:path>
            </a:pathLst>
          </a:custGeom>
          <a:solidFill>
            <a:srgbClr val="CA1C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478623" y="6665202"/>
            <a:ext cx="1416050" cy="235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450" spc="85" dirty="0" smtClean="0">
                <a:latin typeface="Arial"/>
                <a:cs typeface="Arial"/>
              </a:rPr>
              <a:t>0</a:t>
            </a:r>
            <a:r>
              <a:rPr sz="1450" spc="114" dirty="0" smtClean="0">
                <a:latin typeface="Arial"/>
                <a:cs typeface="Arial"/>
              </a:rPr>
              <a:t>% </a:t>
            </a:r>
            <a:r>
              <a:rPr sz="1450" spc="100" dirty="0">
                <a:latin typeface="Arial"/>
                <a:cs typeface="Arial"/>
              </a:rPr>
              <a:t>|</a:t>
            </a:r>
            <a:r>
              <a:rPr sz="1450" spc="-145" dirty="0">
                <a:latin typeface="Arial"/>
                <a:cs typeface="Arial"/>
              </a:rPr>
              <a:t> </a:t>
            </a:r>
            <a:r>
              <a:rPr sz="1450" spc="114" dirty="0">
                <a:latin typeface="Verdana"/>
                <a:cs typeface="Verdana"/>
              </a:rPr>
              <a:t>Tablet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0" y="381231"/>
            <a:ext cx="191135" cy="610235"/>
          </a:xfrm>
          <a:custGeom>
            <a:avLst/>
            <a:gdLst/>
            <a:ahLst/>
            <a:cxnLst/>
            <a:rect l="l" t="t" r="r" b="b"/>
            <a:pathLst>
              <a:path w="191135" h="610235">
                <a:moveTo>
                  <a:pt x="0" y="0"/>
                </a:moveTo>
                <a:lnTo>
                  <a:pt x="190615" y="0"/>
                </a:lnTo>
                <a:lnTo>
                  <a:pt x="190615" y="609970"/>
                </a:lnTo>
                <a:lnTo>
                  <a:pt x="0" y="609970"/>
                </a:lnTo>
                <a:lnTo>
                  <a:pt x="0" y="0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400300" y="444778"/>
            <a:ext cx="205486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" dirty="0"/>
              <a:t>OVERVIEW</a:t>
            </a:r>
          </a:p>
        </p:txBody>
      </p:sp>
      <p:sp>
        <p:nvSpPr>
          <p:cNvPr id="32" name="object 32"/>
          <p:cNvSpPr/>
          <p:nvPr/>
        </p:nvSpPr>
        <p:spPr>
          <a:xfrm>
            <a:off x="3227758" y="689393"/>
            <a:ext cx="2541905" cy="0"/>
          </a:xfrm>
          <a:custGeom>
            <a:avLst/>
            <a:gdLst/>
            <a:ahLst/>
            <a:cxnLst/>
            <a:rect l="l" t="t" r="r" b="b"/>
            <a:pathLst>
              <a:path w="2541904">
                <a:moveTo>
                  <a:pt x="0" y="0"/>
                </a:moveTo>
                <a:lnTo>
                  <a:pt x="2541541" y="0"/>
                </a:lnTo>
              </a:path>
            </a:pathLst>
          </a:custGeom>
          <a:ln w="19061">
            <a:solidFill>
              <a:srgbClr val="8CC6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7376824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4</a:t>
            </a:fld>
            <a:endParaRPr spc="6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30"/>
            <a:ext cx="113157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/>
              <a:t>PRI</a:t>
            </a:r>
            <a:r>
              <a:rPr spc="-120" dirty="0"/>
              <a:t>N</a:t>
            </a:r>
            <a:r>
              <a:rPr spc="-204" dirty="0"/>
              <a:t>T</a:t>
            </a:r>
          </a:p>
        </p:txBody>
      </p:sp>
      <p:sp>
        <p:nvSpPr>
          <p:cNvPr id="4" name="object 4"/>
          <p:cNvSpPr/>
          <p:nvPr/>
        </p:nvSpPr>
        <p:spPr>
          <a:xfrm>
            <a:off x="50830" y="1256407"/>
            <a:ext cx="10369490" cy="6120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23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5</a:t>
            </a:fld>
            <a:endParaRPr spc="6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30"/>
            <a:ext cx="242760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/>
              <a:t>HIGH</a:t>
            </a:r>
            <a:r>
              <a:rPr spc="-175" dirty="0"/>
              <a:t> </a:t>
            </a:r>
            <a:r>
              <a:rPr spc="-185" dirty="0"/>
              <a:t>IMPACT</a:t>
            </a:r>
          </a:p>
        </p:txBody>
      </p:sp>
      <p:sp>
        <p:nvSpPr>
          <p:cNvPr id="4" name="object 4"/>
          <p:cNvSpPr/>
          <p:nvPr/>
        </p:nvSpPr>
        <p:spPr>
          <a:xfrm>
            <a:off x="50830" y="1287860"/>
            <a:ext cx="10073758" cy="6088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23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6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29"/>
            <a:ext cx="277558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5" dirty="0"/>
              <a:t>BOX </a:t>
            </a:r>
            <a:r>
              <a:rPr spc="15" dirty="0">
                <a:latin typeface="Trebuchet MS"/>
                <a:cs typeface="Trebuchet MS"/>
              </a:rPr>
              <a:t>/</a:t>
            </a:r>
            <a:r>
              <a:rPr spc="-50" dirty="0">
                <a:latin typeface="Trebuchet MS"/>
                <a:cs typeface="Trebuchet MS"/>
              </a:rPr>
              <a:t> </a:t>
            </a:r>
            <a:r>
              <a:rPr spc="-110" dirty="0"/>
              <a:t>BANNER</a:t>
            </a:r>
          </a:p>
        </p:txBody>
      </p:sp>
      <p:sp>
        <p:nvSpPr>
          <p:cNvPr id="4" name="object 4"/>
          <p:cNvSpPr/>
          <p:nvPr/>
        </p:nvSpPr>
        <p:spPr>
          <a:xfrm>
            <a:off x="50830" y="1275277"/>
            <a:ext cx="10080050" cy="6101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21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7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839" y="451130"/>
            <a:ext cx="364807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/>
              <a:t>TARGETED</a:t>
            </a:r>
            <a:r>
              <a:rPr spc="-155" dirty="0"/>
              <a:t> DISPLAY</a:t>
            </a:r>
          </a:p>
        </p:txBody>
      </p:sp>
      <p:sp>
        <p:nvSpPr>
          <p:cNvPr id="4" name="object 4"/>
          <p:cNvSpPr/>
          <p:nvPr/>
        </p:nvSpPr>
        <p:spPr>
          <a:xfrm>
            <a:off x="50830" y="1092862"/>
            <a:ext cx="10369490" cy="6283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376822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8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7636" y="1277135"/>
            <a:ext cx="2476500" cy="262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100" dirty="0">
                <a:latin typeface="Arial Black"/>
                <a:cs typeface="Arial Black"/>
              </a:rPr>
              <a:t>TARGET</a:t>
            </a:r>
            <a:r>
              <a:rPr sz="1550" spc="-125" dirty="0">
                <a:latin typeface="Arial Black"/>
                <a:cs typeface="Arial Black"/>
              </a:rPr>
              <a:t> </a:t>
            </a:r>
            <a:r>
              <a:rPr sz="1550" spc="-60" dirty="0">
                <a:latin typeface="Arial Black"/>
                <a:cs typeface="Arial Black"/>
              </a:rPr>
              <a:t>DEMOGRAPHIC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73113" y="1658355"/>
            <a:ext cx="2313305" cy="248285"/>
          </a:xfrm>
          <a:prstGeom prst="rect">
            <a:avLst/>
          </a:prstGeom>
          <a:solidFill>
            <a:srgbClr val="8CC63F"/>
          </a:solidFill>
        </p:spPr>
        <p:txBody>
          <a:bodyPr vert="horz" wrap="square" lIns="0" tIns="381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300"/>
              </a:spcBef>
            </a:pP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GENDER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85916" y="1658355"/>
            <a:ext cx="2935605" cy="248285"/>
          </a:xfrm>
          <a:prstGeom prst="rect">
            <a:avLst/>
          </a:prstGeom>
          <a:solidFill>
            <a:srgbClr val="032B46"/>
          </a:solidFill>
        </p:spPr>
        <p:txBody>
          <a:bodyPr vert="horz" wrap="square" lIns="0" tIns="5715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450"/>
              </a:spcBef>
            </a:pPr>
            <a:r>
              <a:rPr sz="1050" spc="12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73113" y="2128541"/>
            <a:ext cx="2313305" cy="248285"/>
          </a:xfrm>
          <a:prstGeom prst="rect">
            <a:avLst/>
          </a:prstGeom>
          <a:solidFill>
            <a:srgbClr val="25AEBE"/>
          </a:solidFill>
        </p:spPr>
        <p:txBody>
          <a:bodyPr vert="horz" wrap="square" lIns="0" tIns="381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300"/>
              </a:spcBef>
            </a:pPr>
            <a:r>
              <a:rPr sz="1100" spc="45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5916" y="2128541"/>
            <a:ext cx="2935605" cy="219291"/>
          </a:xfrm>
          <a:prstGeom prst="rect">
            <a:avLst/>
          </a:prstGeom>
          <a:solidFill>
            <a:srgbClr val="032B46"/>
          </a:solidFill>
        </p:spPr>
        <p:txBody>
          <a:bodyPr vert="horz" wrap="square" lIns="0" tIns="5715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450"/>
              </a:spcBef>
            </a:pPr>
            <a:r>
              <a:rPr lang="en-US" sz="1050" spc="70" dirty="0" smtClean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73113" y="2598726"/>
            <a:ext cx="2313305" cy="248285"/>
          </a:xfrm>
          <a:prstGeom prst="rect">
            <a:avLst/>
          </a:prstGeom>
          <a:solidFill>
            <a:srgbClr val="CA1C60"/>
          </a:solidFill>
        </p:spPr>
        <p:txBody>
          <a:bodyPr vert="horz" wrap="square" lIns="0" tIns="381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300"/>
              </a:spcBef>
            </a:pPr>
            <a:r>
              <a:rPr sz="1100" spc="40" dirty="0">
                <a:solidFill>
                  <a:srgbClr val="FFFFFF"/>
                </a:solidFill>
                <a:latin typeface="Arial"/>
                <a:cs typeface="Arial"/>
              </a:rPr>
              <a:t>INCOME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85916" y="2598726"/>
            <a:ext cx="2935605" cy="248285"/>
          </a:xfrm>
          <a:prstGeom prst="rect">
            <a:avLst/>
          </a:prstGeom>
          <a:solidFill>
            <a:srgbClr val="032B46"/>
          </a:solidFill>
        </p:spPr>
        <p:txBody>
          <a:bodyPr vert="horz" wrap="square" lIns="0" tIns="5715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450"/>
              </a:spcBef>
            </a:pPr>
            <a:r>
              <a:rPr sz="1050" spc="12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73113" y="3068911"/>
            <a:ext cx="2313305" cy="248285"/>
          </a:xfrm>
          <a:prstGeom prst="rect">
            <a:avLst/>
          </a:prstGeom>
          <a:solidFill>
            <a:srgbClr val="8CC63F"/>
          </a:solidFill>
        </p:spPr>
        <p:txBody>
          <a:bodyPr vert="horz" wrap="square" lIns="0" tIns="381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300"/>
              </a:spcBef>
            </a:pPr>
            <a:r>
              <a:rPr sz="1100" spc="60" dirty="0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85916" y="3068911"/>
            <a:ext cx="2935605" cy="248285"/>
          </a:xfrm>
          <a:prstGeom prst="rect">
            <a:avLst/>
          </a:prstGeom>
          <a:solidFill>
            <a:srgbClr val="032B46"/>
          </a:solidFill>
        </p:spPr>
        <p:txBody>
          <a:bodyPr vert="horz" wrap="square" lIns="0" tIns="5715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450"/>
              </a:spcBef>
            </a:pPr>
            <a:r>
              <a:rPr sz="1050" spc="12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73113" y="3539096"/>
            <a:ext cx="2313305" cy="248285"/>
          </a:xfrm>
          <a:prstGeom prst="rect">
            <a:avLst/>
          </a:prstGeom>
          <a:solidFill>
            <a:srgbClr val="25AEBE"/>
          </a:solidFill>
        </p:spPr>
        <p:txBody>
          <a:bodyPr vert="horz" wrap="square" lIns="0" tIns="381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300"/>
              </a:spcBef>
            </a:pPr>
            <a:r>
              <a:rPr sz="1100" spc="55" dirty="0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85916" y="3539096"/>
            <a:ext cx="2935605" cy="248285"/>
          </a:xfrm>
          <a:prstGeom prst="rect">
            <a:avLst/>
          </a:prstGeom>
          <a:solidFill>
            <a:srgbClr val="032B46"/>
          </a:solidFill>
        </p:spPr>
        <p:txBody>
          <a:bodyPr vert="horz" wrap="square" lIns="0" tIns="5715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450"/>
              </a:spcBef>
            </a:pPr>
            <a:r>
              <a:rPr sz="1050" spc="12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77636" y="5103426"/>
            <a:ext cx="1317625" cy="53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100"/>
              </a:spcBef>
            </a:pPr>
            <a:r>
              <a:rPr sz="1550" spc="-80" dirty="0">
                <a:latin typeface="Arial Black"/>
                <a:cs typeface="Arial Black"/>
              </a:rPr>
              <a:t>REACH </a:t>
            </a:r>
            <a:r>
              <a:rPr sz="1550" spc="-20" dirty="0">
                <a:latin typeface="Trebuchet MS"/>
                <a:cs typeface="Trebuchet MS"/>
              </a:rPr>
              <a:t>&amp;  </a:t>
            </a:r>
            <a:r>
              <a:rPr sz="1550" spc="-20" dirty="0">
                <a:latin typeface="Arial Black"/>
                <a:cs typeface="Arial Black"/>
              </a:rPr>
              <a:t>F</a:t>
            </a:r>
            <a:r>
              <a:rPr sz="1550" spc="-85" dirty="0">
                <a:latin typeface="Arial Black"/>
                <a:cs typeface="Arial Black"/>
              </a:rPr>
              <a:t>RE</a:t>
            </a:r>
            <a:r>
              <a:rPr sz="1550" spc="25" dirty="0">
                <a:latin typeface="Arial Black"/>
                <a:cs typeface="Arial Black"/>
              </a:rPr>
              <a:t>Q</a:t>
            </a:r>
            <a:r>
              <a:rPr sz="1550" spc="-120" dirty="0">
                <a:latin typeface="Arial Black"/>
                <a:cs typeface="Arial Black"/>
              </a:rPr>
              <a:t>U</a:t>
            </a:r>
            <a:r>
              <a:rPr sz="1550" spc="-85" dirty="0">
                <a:latin typeface="Arial Black"/>
                <a:cs typeface="Arial Black"/>
              </a:rPr>
              <a:t>E</a:t>
            </a:r>
            <a:r>
              <a:rPr sz="1550" spc="-70" dirty="0">
                <a:latin typeface="Arial Black"/>
                <a:cs typeface="Arial Black"/>
              </a:rPr>
              <a:t>N</a:t>
            </a:r>
            <a:r>
              <a:rPr sz="1550" spc="-85" dirty="0">
                <a:latin typeface="Arial Black"/>
                <a:cs typeface="Arial Black"/>
              </a:rPr>
              <a:t>C</a:t>
            </a:r>
            <a:r>
              <a:rPr sz="1550" spc="-100" dirty="0">
                <a:latin typeface="Arial Black"/>
                <a:cs typeface="Arial Black"/>
              </a:rPr>
              <a:t>Y</a:t>
            </a:r>
            <a:endParaRPr sz="155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26791" y="4263645"/>
            <a:ext cx="2249170" cy="2298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12709" y="4874729"/>
            <a:ext cx="1727835" cy="94932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520700">
              <a:lnSpc>
                <a:spcPct val="100000"/>
              </a:lnSpc>
              <a:spcBef>
                <a:spcPts val="790"/>
              </a:spcBef>
            </a:pPr>
            <a:r>
              <a:rPr sz="1250" spc="40" dirty="0">
                <a:latin typeface="Arial"/>
                <a:cs typeface="Arial"/>
              </a:rPr>
              <a:t>BUDGET</a:t>
            </a:r>
            <a:r>
              <a:rPr sz="1250" spc="15" dirty="0">
                <a:latin typeface="Arial"/>
                <a:cs typeface="Arial"/>
              </a:rPr>
              <a:t> </a:t>
            </a:r>
            <a:r>
              <a:rPr sz="1250" spc="-204" dirty="0">
                <a:latin typeface="Arial"/>
                <a:cs typeface="Arial"/>
              </a:rPr>
              <a:t>1</a:t>
            </a:r>
            <a:endParaRPr sz="1250" dirty="0">
              <a:latin typeface="Arial"/>
              <a:cs typeface="Arial"/>
            </a:endParaRPr>
          </a:p>
          <a:p>
            <a:pPr marR="58419" algn="r">
              <a:lnSpc>
                <a:spcPct val="100000"/>
              </a:lnSpc>
              <a:spcBef>
                <a:spcPts val="800"/>
              </a:spcBef>
            </a:pPr>
            <a:r>
              <a:rPr lang="en-US" sz="1450" spc="5" dirty="0" smtClean="0">
                <a:latin typeface="Arial"/>
                <a:cs typeface="Arial"/>
              </a:rPr>
              <a:t>0.0</a:t>
            </a:r>
            <a:r>
              <a:rPr sz="1450" spc="5" dirty="0" smtClean="0">
                <a:latin typeface="Arial"/>
                <a:cs typeface="Arial"/>
              </a:rPr>
              <a:t>X</a:t>
            </a:r>
            <a:r>
              <a:rPr sz="1450" spc="-50" dirty="0" smtClean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FREQUENCY</a:t>
            </a:r>
            <a:endParaRPr sz="145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610"/>
              </a:spcBef>
            </a:pPr>
            <a:r>
              <a:rPr lang="en-US" sz="1600" spc="130" dirty="0" smtClean="0">
                <a:latin typeface="Arial"/>
                <a:cs typeface="Arial"/>
              </a:rPr>
              <a:t>0</a:t>
            </a:r>
            <a:r>
              <a:rPr sz="1600" spc="130" dirty="0" smtClean="0">
                <a:latin typeface="Arial"/>
                <a:cs typeface="Arial"/>
              </a:rPr>
              <a:t>.0</a:t>
            </a:r>
            <a:r>
              <a:rPr sz="1600" spc="130" dirty="0">
                <a:latin typeface="Arial"/>
                <a:cs typeface="Arial"/>
              </a:rPr>
              <a:t>%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114" dirty="0">
                <a:latin typeface="Arial"/>
                <a:cs typeface="Arial"/>
              </a:rPr>
              <a:t>REACH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81230"/>
            <a:ext cx="191135" cy="610235"/>
          </a:xfrm>
          <a:custGeom>
            <a:avLst/>
            <a:gdLst/>
            <a:ahLst/>
            <a:cxnLst/>
            <a:rect l="l" t="t" r="r" b="b"/>
            <a:pathLst>
              <a:path w="191135" h="610235">
                <a:moveTo>
                  <a:pt x="0" y="0"/>
                </a:moveTo>
                <a:lnTo>
                  <a:pt x="190615" y="0"/>
                </a:lnTo>
                <a:lnTo>
                  <a:pt x="190615" y="609970"/>
                </a:lnTo>
                <a:lnTo>
                  <a:pt x="0" y="609970"/>
                </a:lnTo>
                <a:lnTo>
                  <a:pt x="0" y="0"/>
                </a:lnTo>
                <a:close/>
              </a:path>
            </a:pathLst>
          </a:custGeom>
          <a:solidFill>
            <a:srgbClr val="25A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00300" y="444780"/>
            <a:ext cx="5908675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/>
              <a:t>TARGETED </a:t>
            </a:r>
            <a:r>
              <a:rPr spc="-155" dirty="0"/>
              <a:t>DISPLAY </a:t>
            </a:r>
            <a:r>
              <a:rPr spc="-30" dirty="0">
                <a:latin typeface="Trebuchet MS"/>
                <a:cs typeface="Trebuchet MS"/>
              </a:rPr>
              <a:t>&amp; </a:t>
            </a:r>
            <a:r>
              <a:rPr spc="-150" dirty="0"/>
              <a:t>PRE</a:t>
            </a:r>
            <a:r>
              <a:rPr spc="10" dirty="0"/>
              <a:t> </a:t>
            </a:r>
            <a:r>
              <a:rPr spc="-95" dirty="0"/>
              <a:t>ROLL</a:t>
            </a:r>
          </a:p>
        </p:txBody>
      </p:sp>
      <p:sp>
        <p:nvSpPr>
          <p:cNvPr id="19" name="object 19"/>
          <p:cNvSpPr/>
          <p:nvPr/>
        </p:nvSpPr>
        <p:spPr>
          <a:xfrm>
            <a:off x="0" y="1232648"/>
            <a:ext cx="4301559" cy="6137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7376824"/>
            <a:ext cx="10464165" cy="476884"/>
          </a:xfrm>
          <a:custGeom>
            <a:avLst/>
            <a:gdLst/>
            <a:ahLst/>
            <a:cxnLst/>
            <a:rect l="l" t="t" r="r" b="b"/>
            <a:pathLst>
              <a:path w="10464165" h="476884">
                <a:moveTo>
                  <a:pt x="0" y="0"/>
                </a:moveTo>
                <a:lnTo>
                  <a:pt x="10463783" y="0"/>
                </a:lnTo>
                <a:lnTo>
                  <a:pt x="10463783" y="476539"/>
                </a:lnTo>
                <a:lnTo>
                  <a:pt x="0" y="476539"/>
                </a:lnTo>
                <a:lnTo>
                  <a:pt x="0" y="0"/>
                </a:lnTo>
                <a:close/>
              </a:path>
            </a:pathLst>
          </a:custGeom>
          <a:solidFill>
            <a:srgbClr val="8CC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232647"/>
            <a:ext cx="4302125" cy="6137910"/>
          </a:xfrm>
          <a:custGeom>
            <a:avLst/>
            <a:gdLst/>
            <a:ahLst/>
            <a:cxnLst/>
            <a:rect l="l" t="t" r="r" b="b"/>
            <a:pathLst>
              <a:path w="4302125" h="6137909">
                <a:moveTo>
                  <a:pt x="0" y="0"/>
                </a:moveTo>
                <a:lnTo>
                  <a:pt x="4301559" y="0"/>
                </a:lnTo>
                <a:lnTo>
                  <a:pt x="4301559" y="6137823"/>
                </a:lnTo>
                <a:lnTo>
                  <a:pt x="0" y="6137823"/>
                </a:lnTo>
                <a:lnTo>
                  <a:pt x="0" y="0"/>
                </a:lnTo>
                <a:close/>
              </a:path>
            </a:pathLst>
          </a:custGeom>
          <a:solidFill>
            <a:srgbClr val="032B46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27377" y="1843898"/>
            <a:ext cx="2667000" cy="3202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1800" spc="35" dirty="0">
                <a:solidFill>
                  <a:srgbClr val="FFFFFF"/>
                </a:solidFill>
                <a:latin typeface="Verdana"/>
                <a:cs typeface="Verdana"/>
              </a:rPr>
              <a:t>Place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your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message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in  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front </a:t>
            </a:r>
            <a:r>
              <a:rPr sz="1800" spc="65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potential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customers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where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they 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spend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time online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utilizing 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audience 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interests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demographic 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information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and  </a:t>
            </a:r>
            <a:r>
              <a:rPr sz="1800" spc="35" dirty="0">
                <a:solidFill>
                  <a:srgbClr val="FFFFFF"/>
                </a:solidFill>
                <a:latin typeface="Verdana"/>
                <a:cs typeface="Verdana"/>
              </a:rPr>
              <a:t>geographic location</a:t>
            </a:r>
            <a:r>
              <a:rPr sz="18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Verdana"/>
                <a:cs typeface="Verdana"/>
              </a:rPr>
              <a:t>to 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target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your 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best 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possible</a:t>
            </a:r>
            <a:r>
              <a:rPr sz="18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audience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pc="60" dirty="0"/>
              <a:t>Conﬁdential </a:t>
            </a:r>
            <a:r>
              <a:rPr spc="25" dirty="0">
                <a:latin typeface="Arial"/>
                <a:cs typeface="Arial"/>
              </a:rPr>
              <a:t>&amp; </a:t>
            </a:r>
            <a:r>
              <a:rPr spc="55" dirty="0"/>
              <a:t>Proprietary </a:t>
            </a:r>
            <a:r>
              <a:rPr spc="70" dirty="0">
                <a:latin typeface="Arial"/>
                <a:cs typeface="Arial"/>
              </a:rPr>
              <a:t>|</a:t>
            </a:r>
            <a:r>
              <a:rPr spc="145" dirty="0">
                <a:latin typeface="Arial"/>
                <a:cs typeface="Arial"/>
              </a:rPr>
              <a:t> </a:t>
            </a:r>
            <a:fld id="{81D60167-4931-47E6-BA6A-407CBD079E47}" type="slidenum">
              <a:rPr spc="60" dirty="0">
                <a:latin typeface="Arial"/>
                <a:cs typeface="Arial"/>
              </a:rPr>
              <a:t>9</a:t>
            </a:fld>
            <a:endParaRPr spc="60" dirty="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95561" y="341626"/>
            <a:ext cx="2743200" cy="492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YOUR LOGO HERE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445</Words>
  <Application>Microsoft Office PowerPoint</Application>
  <PresentationFormat>Custom</PresentationFormat>
  <Paragraphs>157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Trebuchet MS</vt:lpstr>
      <vt:lpstr>Verdana</vt:lpstr>
      <vt:lpstr>Office Theme</vt:lpstr>
      <vt:lpstr>PowerPoint Presentation</vt:lpstr>
      <vt:lpstr>PowerPoint Presentation</vt:lpstr>
      <vt:lpstr>OVERVIEW</vt:lpstr>
      <vt:lpstr>OVERVIEW</vt:lpstr>
      <vt:lpstr>PRINT</vt:lpstr>
      <vt:lpstr>HIGH IMPACT</vt:lpstr>
      <vt:lpstr>BOX / BANNER</vt:lpstr>
      <vt:lpstr>TARGETED DISPLAY</vt:lpstr>
      <vt:lpstr>TARGETED DISPLAY &amp; PRE ROLL</vt:lpstr>
      <vt:lpstr>MOBILE LOCATION TARGETING</vt:lpstr>
      <vt:lpstr>SOCIAL ADS</vt:lpstr>
      <vt:lpstr>SOCIAL</vt:lpstr>
      <vt:lpstr>PAY-PER-CLICK</vt:lpstr>
      <vt:lpstr>PRE ROLL</vt:lpstr>
      <vt:lpstr>CONNECTED TV (CTV)</vt:lpstr>
      <vt:lpstr>CONNECTED TV</vt:lpstr>
      <vt:lpstr>SMARTSEND</vt:lpstr>
      <vt:lpstr>REPORTING DASHBOARD</vt:lpstr>
      <vt:lpstr>BUDGET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Blackwell</dc:creator>
  <cp:lastModifiedBy>Benjamin Blackwell</cp:lastModifiedBy>
  <cp:revision>2</cp:revision>
  <dcterms:created xsi:type="dcterms:W3CDTF">2020-10-22T16:51:20Z</dcterms:created>
  <dcterms:modified xsi:type="dcterms:W3CDTF">2020-10-22T17:03:29Z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2020-10-22T00:00:00Z</vt:filetime>
  </property>
  <property fmtid="{D5CDD505-2E9C-101B-9397-08002B2CF9AE}" pid="3" name="Creator">
    <vt:lpwstr>Chromium</vt:lpwstr>
  </property>
  <property fmtid="{D5CDD505-2E9C-101B-9397-08002B2CF9AE}" pid="4" name="LastSaved">
    <vt:filetime>2020-10-22T00:00:00Z</vt:filetime>
  </property>
</Properties>
</file>